
<file path=[Content_Types].xml><?xml version="1.0" encoding="utf-8"?>
<Types xmlns="http://schemas.openxmlformats.org/package/2006/content-types">
  <Override PartName="/ppt/slideLayouts/slideLayout39.xml" ContentType="application/vnd.openxmlformats-officedocument.presentationml.slideLayout+xml"/>
  <Override PartName="/ppt/slideLayouts/slideLayout57.xml" ContentType="application/vnd.openxmlformats-officedocument.presentationml.slideLayout+xml"/>
  <Override PartName="/ppt/slideLayouts/slideLayout86.xml" ContentType="application/vnd.openxmlformats-officedocument.presentationml.slideLayout+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Layouts/slideLayout28.xml" ContentType="application/vnd.openxmlformats-officedocument.presentationml.slideLayout+xml"/>
  <Override PartName="/ppt/slideLayouts/slideLayout46.xml" ContentType="application/vnd.openxmlformats-officedocument.presentationml.slideLayout+xml"/>
  <Override PartName="/ppt/slideLayouts/slideLayout64.xml" ContentType="application/vnd.openxmlformats-officedocument.presentationml.slideLayout+xml"/>
  <Override PartName="/ppt/slideLayouts/slideLayout75.xml" ContentType="application/vnd.openxmlformats-officedocument.presentationml.slideLayout+xml"/>
  <Override PartName="/ppt/slideLayouts/slideLayout93.xml" ContentType="application/vnd.openxmlformats-officedocument.presentationml.slideLayout+xml"/>
  <Override PartName="/ppt/theme/theme1.xml" ContentType="application/vnd.openxmlformats-officedocument.theme+xml"/>
  <Override PartName="/ppt/slideLayouts/slideLayout2.xml" ContentType="application/vnd.openxmlformats-officedocument.presentationml.slideLayout+xml"/>
  <Override PartName="/ppt/slideLayouts/slideLayout35.xml" ContentType="application/vnd.openxmlformats-officedocument.presentationml.slideLayout+xml"/>
  <Override PartName="/ppt/slideLayouts/slideLayout53.xml" ContentType="application/vnd.openxmlformats-officedocument.presentationml.slideLayout+xml"/>
  <Override PartName="/ppt/slideLayouts/slideLayout82.xml" ContentType="application/vnd.openxmlformats-officedocument.presentationml.slideLayout+xml"/>
  <Override PartName="/ppt/slideLayouts/slideLayout106.xml" ContentType="application/vnd.openxmlformats-officedocument.presentationml.slideLayout+xml"/>
  <Default Extension="xml" ContentType="application/xml"/>
  <Override PartName="/ppt/slides/slide14.xml" ContentType="application/vnd.openxmlformats-officedocument.presentationml.slide+xml"/>
  <Override PartName="/ppt/notesMasters/notesMaster1.xml" ContentType="application/vnd.openxmlformats-officedocument.presentationml.notesMaster+xml"/>
  <Default Extension="fntdata" ContentType="application/x-fontdata"/>
  <Override PartName="/ppt/slideLayouts/slideLayout13.xml" ContentType="application/vnd.openxmlformats-officedocument.presentationml.slideLayout+xml"/>
  <Override PartName="/ppt/slideLayouts/slideLayout24.xml" ContentType="application/vnd.openxmlformats-officedocument.presentationml.slideLayout+xml"/>
  <Override PartName="/ppt/slideLayouts/slideLayout42.xml" ContentType="application/vnd.openxmlformats-officedocument.presentationml.slideLayout+xml"/>
  <Override PartName="/ppt/slideLayouts/slideLayout60.xml" ContentType="application/vnd.openxmlformats-officedocument.presentationml.slideLayout+xml"/>
  <Override PartName="/ppt/slideLayouts/slideLayout71.xml" ContentType="application/vnd.openxmlformats-officedocument.presentationml.slideLayout+xml"/>
  <Override PartName="/ppt/slideLayouts/slideLayout113.xml" ContentType="application/vnd.openxmlformats-officedocument.presentationml.slideLayout+xml"/>
  <Override PartName="/ppt/slides/slide10.xml" ContentType="application/vnd.openxmlformats-officedocument.presentationml.slide+xml"/>
  <Override PartName="/ppt/tableStyles.xml" ContentType="application/vnd.openxmlformats-officedocument.presentationml.tableStyles+xml"/>
  <Override PartName="/ppt/slideLayouts/slideLayout20.xml" ContentType="application/vnd.openxmlformats-officedocument.presentationml.slideLayout+xml"/>
  <Override PartName="/ppt/slideLayouts/slideLayout31.xml" ContentType="application/vnd.openxmlformats-officedocument.presentationml.slideLayout+xml"/>
  <Override PartName="/ppt/slideLayouts/slideLayout102.xml" ContentType="application/vnd.openxmlformats-officedocument.presentationml.slideLayout+xml"/>
  <Override PartName="/ppt/slides/slide9.xml" ContentType="application/vnd.openxmlformats-officedocument.presentationml.slide+xml"/>
  <Override PartName="/ppt/viewProps.xml" ContentType="application/vnd.openxmlformats-officedocument.presentationml.viewProps+xml"/>
  <Override PartName="/ppt/slideLayouts/slideLayout69.xml" ContentType="application/vnd.openxmlformats-officedocument.presentationml.slideLayout+xml"/>
  <Override PartName="/ppt/slideLayouts/slideLayout87.xml" ContentType="application/vnd.openxmlformats-officedocument.presentationml.slideLayout+xml"/>
  <Override PartName="/ppt/slideLayouts/slideLayout98.xml" ContentType="application/vnd.openxmlformats-officedocument.presentationml.slideLayout+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Override PartName="/ppt/slideLayouts/slideLayout29.xml" ContentType="application/vnd.openxmlformats-officedocument.presentationml.slideLayout+xml"/>
  <Override PartName="/ppt/slideLayouts/slideLayout58.xml" ContentType="application/vnd.openxmlformats-officedocument.presentationml.slideLayout+xml"/>
  <Override PartName="/ppt/slideLayouts/slideLayout76.xml" ContentType="application/vnd.openxmlformats-officedocument.presentationml.slideLayout+xml"/>
  <Default Extension="png" ContentType="image/png"/>
  <Override PartName="/ppt/notesSlides/notesSlide3.xml" ContentType="application/vnd.openxmlformats-officedocument.presentationml.notesSlide+xml"/>
  <Override PartName="/ppt/presProps.xml" ContentType="application/vnd.openxmlformats-officedocument.presentationml.presProps+xml"/>
  <Override PartName="/ppt/slideLayouts/slideLayout18.xml" ContentType="application/vnd.openxmlformats-officedocument.presentationml.slideLayout+xml"/>
  <Override PartName="/ppt/slideLayouts/slideLayout36.xml" ContentType="application/vnd.openxmlformats-officedocument.presentationml.slideLayout+xml"/>
  <Override PartName="/ppt/slideLayouts/slideLayout47.xml" ContentType="application/vnd.openxmlformats-officedocument.presentationml.slideLayout+xml"/>
  <Override PartName="/ppt/slideLayouts/slideLayout65.xml" ContentType="application/vnd.openxmlformats-officedocument.presentationml.slideLayout+xml"/>
  <Override PartName="/ppt/slideLayouts/slideLayout83.xml" ContentType="application/vnd.openxmlformats-officedocument.presentationml.slideLayout+xml"/>
  <Override PartName="/ppt/slideLayouts/slideLayout94.xml" ContentType="application/vnd.openxmlformats-officedocument.presentationml.slideLayout+xml"/>
  <Override PartName="/ppt/slideLayouts/slideLayout107.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Layouts/slideLayout3.xml" ContentType="application/vnd.openxmlformats-officedocument.presentationml.slideLayout+xml"/>
  <Override PartName="/ppt/slideLayouts/slideLayout25.xml" ContentType="application/vnd.openxmlformats-officedocument.presentationml.slideLayout+xml"/>
  <Override PartName="/ppt/slideLayouts/slideLayout43.xml" ContentType="application/vnd.openxmlformats-officedocument.presentationml.slideLayout+xml"/>
  <Override PartName="/ppt/slideLayouts/slideLayout54.xml" ContentType="application/vnd.openxmlformats-officedocument.presentationml.slideLayout+xml"/>
  <Override PartName="/ppt/slideLayouts/slideLayout72.xml" ContentType="application/vnd.openxmlformats-officedocument.presentationml.slideLayout+xml"/>
  <Override PartName="/ppt/slideLayouts/slideLayout90.xml" ContentType="application/vnd.openxmlformats-officedocument.presentationml.slideLayout+xml"/>
  <Override PartName="/ppt/slideLayouts/slideLayout114.xml" ContentType="application/vnd.openxmlformats-officedocument.presentationml.slideLayout+xml"/>
  <Override PartName="/ppt/presentation.xml" ContentType="application/vnd.openxmlformats-officedocument.presentationml.presentation.main+xml"/>
  <Override PartName="/ppt/slides/slide13.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slideLayouts/slideLayout23.xml" ContentType="application/vnd.openxmlformats-officedocument.presentationml.slideLayout+xml"/>
  <Override PartName="/ppt/slideLayouts/slideLayout32.xml" ContentType="application/vnd.openxmlformats-officedocument.presentationml.slideLayout+xml"/>
  <Override PartName="/ppt/slideLayouts/slideLayout41.xml" ContentType="application/vnd.openxmlformats-officedocument.presentationml.slideLayout+xml"/>
  <Override PartName="/ppt/slideLayouts/slideLayout52.xml" ContentType="application/vnd.openxmlformats-officedocument.presentationml.slideLayout+xml"/>
  <Override PartName="/ppt/slideLayouts/slideLayout61.xml" ContentType="application/vnd.openxmlformats-officedocument.presentationml.slideLayout+xml"/>
  <Override PartName="/ppt/slideLayouts/slideLayout70.xml" ContentType="application/vnd.openxmlformats-officedocument.presentationml.slideLayout+xml"/>
  <Override PartName="/ppt/slideLayouts/slideLayout103.xml" ContentType="application/vnd.openxmlformats-officedocument.presentationml.slideLayout+xml"/>
  <Override PartName="/ppt/slideLayouts/slideLayout112.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Layouts/slideLayout12.xml" ContentType="application/vnd.openxmlformats-officedocument.presentationml.slideLayout+xml"/>
  <Override PartName="/ppt/slideLayouts/slideLayout21.xml" ContentType="application/vnd.openxmlformats-officedocument.presentationml.slideLayout+xml"/>
  <Override PartName="/ppt/slideLayouts/slideLayout30.xml" ContentType="application/vnd.openxmlformats-officedocument.presentationml.slideLayout+xml"/>
  <Override PartName="/ppt/slideLayouts/slideLayout50.xml" ContentType="application/vnd.openxmlformats-officedocument.presentationml.slideLayout+xml"/>
  <Override PartName="/ppt/slideLayouts/slideLayout101.xml" ContentType="application/vnd.openxmlformats-officedocument.presentationml.slideLayout+xml"/>
  <Override PartName="/ppt/slideLayouts/slideLayout110.xml" ContentType="application/vnd.openxmlformats-officedocument.presentationml.slideLayout+xml"/>
  <Override PartName="/ppt/slideLayouts/slideLayout10.xml" ContentType="application/vnd.openxmlformats-officedocument.presentationml.slideLayout+xml"/>
  <Override PartName="/ppt/comments/comment1.xml" ContentType="application/vnd.openxmlformats-officedocument.presentationml.comments+xml"/>
  <Override PartName="/ppt/slideLayouts/slideLayout99.xml" ContentType="application/vnd.openxmlformats-officedocument.presentationml.slideLayout+xml"/>
  <Override PartName="/ppt/slides/slide8.xml" ContentType="application/vnd.openxmlformats-officedocument.presentationml.slide+xml"/>
  <Override PartName="/ppt/slideLayouts/slideLayout59.xml" ContentType="application/vnd.openxmlformats-officedocument.presentationml.slideLayout+xml"/>
  <Override PartName="/ppt/slideLayouts/slideLayout68.xml" ContentType="application/vnd.openxmlformats-officedocument.presentationml.slideLayout+xml"/>
  <Override PartName="/ppt/slideLayouts/slideLayout79.xml" ContentType="application/vnd.openxmlformats-officedocument.presentationml.slideLayout+xml"/>
  <Override PartName="/ppt/slideLayouts/slideLayout88.xml" ContentType="application/vnd.openxmlformats-officedocument.presentationml.slideLayout+xml"/>
  <Override PartName="/ppt/slideLayouts/slideLayout97.xml" ContentType="application/vnd.openxmlformats-officedocument.presentationml.slideLayout+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slideLayouts/slideLayout48.xml" ContentType="application/vnd.openxmlformats-officedocument.presentationml.slideLayout+xml"/>
  <Override PartName="/ppt/slideLayouts/slideLayout66.xml" ContentType="application/vnd.openxmlformats-officedocument.presentationml.slideLayout+xml"/>
  <Override PartName="/ppt/slideLayouts/slideLayout77.xml" ContentType="application/vnd.openxmlformats-officedocument.presentationml.slideLayout+xml"/>
  <Override PartName="/ppt/slideLayouts/slideLayout95.xml" ContentType="application/vnd.openxmlformats-officedocument.presentationml.slideLayout+xml"/>
  <Override PartName="/ppt/metadata" ContentType="application/binary"/>
  <Override PartName="/ppt/slideMasters/slideMaster1.xml" ContentType="application/vnd.openxmlformats-officedocument.presentationml.slideMaster+xml"/>
  <Override PartName="/ppt/slideLayouts/slideLayout4.xml" ContentType="application/vnd.openxmlformats-officedocument.presentationml.slideLayout+xml"/>
  <Override PartName="/ppt/slideLayouts/slideLayout37.xml" ContentType="application/vnd.openxmlformats-officedocument.presentationml.slideLayout+xml"/>
  <Override PartName="/ppt/slideLayouts/slideLayout55.xml" ContentType="application/vnd.openxmlformats-officedocument.presentationml.slideLayout+xml"/>
  <Override PartName="/ppt/slideLayouts/slideLayout84.xml" ContentType="application/vnd.openxmlformats-officedocument.presentationml.slideLayout+xml"/>
  <Override PartName="/ppt/slideLayouts/slideLayout108.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Layouts/slideLayout15.xml" ContentType="application/vnd.openxmlformats-officedocument.presentationml.slideLayout+xml"/>
  <Override PartName="/ppt/slideLayouts/slideLayout26.xml" ContentType="application/vnd.openxmlformats-officedocument.presentationml.slideLayout+xml"/>
  <Override PartName="/ppt/slideLayouts/slideLayout44.xml" ContentType="application/vnd.openxmlformats-officedocument.presentationml.slideLayout+xml"/>
  <Override PartName="/ppt/slideLayouts/slideLayout62.xml" ContentType="application/vnd.openxmlformats-officedocument.presentationml.slideLayout+xml"/>
  <Override PartName="/ppt/slideLayouts/slideLayout73.xml" ContentType="application/vnd.openxmlformats-officedocument.presentationml.slideLayout+xml"/>
  <Override PartName="/ppt/slideLayouts/slideLayout91.xml" ContentType="application/vnd.openxmlformats-officedocument.presentationml.slideLayout+xml"/>
  <Override PartName="/ppt/slideLayouts/slideLayout115.xml" ContentType="application/vnd.openxmlformats-officedocument.presentationml.slideLayout+xml"/>
  <Default Extension="rels" ContentType="application/vnd.openxmlformats-package.relationships+xml"/>
  <Override PartName="/ppt/slideLayouts/slideLayout22.xml" ContentType="application/vnd.openxmlformats-officedocument.presentationml.slideLayout+xml"/>
  <Override PartName="/ppt/slideLayouts/slideLayout33.xml" ContentType="application/vnd.openxmlformats-officedocument.presentationml.slideLayout+xml"/>
  <Override PartName="/ppt/slideLayouts/slideLayout51.xml" ContentType="application/vnd.openxmlformats-officedocument.presentationml.slideLayout+xml"/>
  <Override PartName="/ppt/slideLayouts/slideLayout80.xml" ContentType="application/vnd.openxmlformats-officedocument.presentationml.slideLayout+xml"/>
  <Override PartName="/ppt/slideLayouts/slideLayout104.xml" ContentType="application/vnd.openxmlformats-officedocument.presentationml.slideLayout+xml"/>
  <Override PartName="/ppt/slides/slide12.xml" ContentType="application/vnd.openxmlformats-officedocument.presentationml.slide+xml"/>
  <Override PartName="/ppt/slideLayouts/slideLayout11.xml" ContentType="application/vnd.openxmlformats-officedocument.presentationml.slideLayout+xml"/>
  <Override PartName="/ppt/slideLayouts/slideLayout40.xml" ContentType="application/vnd.openxmlformats-officedocument.presentationml.slideLayout+xml"/>
  <Override PartName="/ppt/slideLayouts/slideLayout111.xml" ContentType="application/vnd.openxmlformats-officedocument.presentationml.slideLayout+xml"/>
  <Override PartName="/ppt/commentAuthors.xml" ContentType="application/vnd.openxmlformats-officedocument.presentationml.commentAuthors+xml"/>
  <Override PartName="/ppt/slideLayouts/slideLayout100.xml" ContentType="application/vnd.openxmlformats-officedocument.presentationml.slideLayout+xml"/>
  <Override PartName="/ppt/slideLayouts/slideLayout89.xml" ContentType="application/vnd.openxmlformats-officedocument.presentationml.slideLayout+xml"/>
  <Override PartName="/ppt/slides/slide7.xml" ContentType="application/vnd.openxmlformats-officedocument.presentationml.slide+xml"/>
  <Override PartName="/ppt/slideLayouts/slideLayout9.xml" ContentType="application/vnd.openxmlformats-officedocument.presentationml.slideLayout+xml"/>
  <Override PartName="/ppt/slideLayouts/slideLayout78.xml" ContentType="application/vnd.openxmlformats-officedocument.presentationml.slideLayout+xml"/>
  <Override PartName="/ppt/notesSlides/notesSlide5.xml" ContentType="application/vnd.openxmlformats-officedocument.presentationml.notesSlide+xml"/>
  <Override PartName="/ppt/slideLayouts/slideLayout38.xml" ContentType="application/vnd.openxmlformats-officedocument.presentationml.slideLayout+xml"/>
  <Override PartName="/ppt/slideLayouts/slideLayout49.xml" ContentType="application/vnd.openxmlformats-officedocument.presentationml.slideLayout+xml"/>
  <Override PartName="/ppt/slideLayouts/slideLayout67.xml" ContentType="application/vnd.openxmlformats-officedocument.presentationml.slideLayout+xml"/>
  <Override PartName="/ppt/slideLayouts/slideLayout85.xml" ContentType="application/vnd.openxmlformats-officedocument.presentationml.slideLayout+xml"/>
  <Override PartName="/ppt/slideLayouts/slideLayout96.xml" ContentType="application/vnd.openxmlformats-officedocument.presentationml.slideLayout+xml"/>
  <Override PartName="/ppt/slideLayouts/slideLayout109.xml" ContentType="application/vnd.openxmlformats-officedocument.presentationml.slideLayout+xml"/>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Layouts/slideLayout5.xml" ContentType="application/vnd.openxmlformats-officedocument.presentationml.slideLayout+xml"/>
  <Override PartName="/ppt/slideLayouts/slideLayout27.xml" ContentType="application/vnd.openxmlformats-officedocument.presentationml.slideLayout+xml"/>
  <Override PartName="/ppt/slideLayouts/slideLayout45.xml" ContentType="application/vnd.openxmlformats-officedocument.presentationml.slideLayout+xml"/>
  <Override PartName="/ppt/slideLayouts/slideLayout56.xml" ContentType="application/vnd.openxmlformats-officedocument.presentationml.slideLayout+xml"/>
  <Override PartName="/ppt/slideLayouts/slideLayout74.xml" ContentType="application/vnd.openxmlformats-officedocument.presentationml.slideLayout+xml"/>
  <Override PartName="/ppt/slideLayouts/slideLayout116.xml" ContentType="application/vnd.openxmlformats-officedocument.presentationml.slideLayout+xml"/>
  <Override PartName="/ppt/slideLayouts/slideLayout16.xml" ContentType="application/vnd.openxmlformats-officedocument.presentationml.slideLayout+xml"/>
  <Override PartName="/ppt/slideLayouts/slideLayout34.xml" ContentType="application/vnd.openxmlformats-officedocument.presentationml.slideLayout+xml"/>
  <Override PartName="/ppt/slideLayouts/slideLayout63.xml" ContentType="application/vnd.openxmlformats-officedocument.presentationml.slideLayout+xml"/>
  <Override PartName="/ppt/slideLayouts/slideLayout81.xml" ContentType="application/vnd.openxmlformats-officedocument.presentationml.slideLayout+xml"/>
  <Override PartName="/ppt/slideLayouts/slideLayout92.xml" ContentType="application/vnd.openxmlformats-officedocument.presentationml.slideLayout+xml"/>
  <Override PartName="/ppt/slideLayouts/slideLayout105.xml" ContentType="application/vnd.openxmlformats-officedocument.presentationml.slideLayout+xml"/>
  <Default Extension="jpeg" ContentType="image/jpeg"/>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1"/>
  </p:notesMasterIdLst>
  <p:sldIdLst>
    <p:sldId id="256" r:id="rId2"/>
    <p:sldId id="257" r:id="rId3"/>
    <p:sldId id="259" r:id="rId4"/>
    <p:sldId id="263" r:id="rId5"/>
    <p:sldId id="266" r:id="rId6"/>
    <p:sldId id="264" r:id="rId7"/>
    <p:sldId id="265" r:id="rId8"/>
    <p:sldId id="268" r:id="rId9"/>
    <p:sldId id="270" r:id="rId10"/>
    <p:sldId id="271" r:id="rId11"/>
    <p:sldId id="272" r:id="rId12"/>
    <p:sldId id="277" r:id="rId13"/>
    <p:sldId id="273" r:id="rId14"/>
    <p:sldId id="278" r:id="rId15"/>
    <p:sldId id="274" r:id="rId16"/>
    <p:sldId id="275" r:id="rId17"/>
    <p:sldId id="276" r:id="rId18"/>
    <p:sldId id="262" r:id="rId19"/>
    <p:sldId id="261" r:id="rId20"/>
  </p:sldIdLst>
  <p:sldSz cx="9144000" cy="5143500" type="screen16x9"/>
  <p:notesSz cx="6858000" cy="9144000"/>
  <p:embeddedFontLst>
    <p:embeddedFont>
      <p:font typeface="Public Sans" charset="0"/>
      <p:regular r:id="rId22"/>
      <p:bold r:id="rId23"/>
      <p:italic r:id="rId24"/>
      <p:boldItalic r:id="rId25"/>
    </p:embeddedFont>
    <p:embeddedFont>
      <p:font typeface="EB Garamond" charset="0"/>
      <p:regular r:id="rId26"/>
      <p:bold r:id="rId27"/>
      <p:italic r:id="rId28"/>
      <p:boldItalic r:id="rId29"/>
    </p:embeddedFont>
    <p:embeddedFont>
      <p:font typeface="EB Garamond Medium" charset="0"/>
      <p:regular r:id="rId30"/>
      <p:bold r:id="rId31"/>
      <p:italic r:id="rId32"/>
      <p:boldItalic r:id="rId33"/>
    </p:embeddedFont>
    <p:embeddedFont>
      <p:font typeface="EB Garamond SemiBold" charset="0"/>
      <p:regular r:id="rId34"/>
      <p:bold r:id="rId35"/>
      <p:italic r:id="rId36"/>
      <p:boldItalic r:id="rId37"/>
    </p:embeddedFont>
    <p:embeddedFont>
      <p:font typeface="Calibri" pitchFamily="34" charset="0"/>
      <p:regular r:id="rId38"/>
      <p:bold r:id="rId39"/>
      <p:italic r:id="rId40"/>
      <p:boldItalic r:id="rId4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 xmlns:p15="http://schemas.microsoft.com/office/powerpoint/2012/main">
        <p15:guide id="1" orient="horz" pos="2395">
          <p15:clr>
            <a:srgbClr val="A4A3A4"/>
          </p15:clr>
        </p15:guide>
        <p15:guide id="2" pos="2880">
          <p15:clr>
            <a:srgbClr val="9AA0A6"/>
          </p15:clr>
        </p15:guide>
        <p15:guide id="3" orient="horz" pos="1429">
          <p15:clr>
            <a:srgbClr val="A4A3A4"/>
          </p15:clr>
        </p15:guide>
        <p15:guide id="4" pos="423">
          <p15:clr>
            <a:srgbClr val="A4A3A4"/>
          </p15:clr>
        </p15:guide>
        <p15:guide id="5" orient="horz" pos="158">
          <p15:clr>
            <a:srgbClr val="A4A3A4"/>
          </p15:clr>
        </p15:guide>
        <p15:guide id="6" orient="horz" pos="2787">
          <p15:clr>
            <a:srgbClr val="A4A3A4"/>
          </p15:clr>
        </p15:guide>
        <p15:guide id="7" pos="2001">
          <p15:clr>
            <a:srgbClr val="A4A3A4"/>
          </p15:clr>
        </p15:guide>
        <p15:guide id="8" pos="3388">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42" roundtripDataSignature="AMtx7mgi0kjxGqkhxQ1T/e5fqxRXDJpQIQ=="/>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ovinda raj" initials="gr" lastIdx="2" clrIdx="0">
    <p:extLst>
      <p:ext uri="{19B8F6BF-5375-455C-9EA6-DF929625EA0E}">
        <p15:presenceInfo xmlns="" xmlns:p15="http://schemas.microsoft.com/office/powerpoint/2012/main" userId="e1f2605e8f36bb8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 xmlns:p14="http://schemas.microsoft.com/office/powerpoint/2010/main">
          <a:srgbClr val="FF0000"/>
        </p14:laserClr>
      </p:ext>
      <p:ext uri="{2FDB2607-1784-4EEB-B798-7EB5836EED8A}">
        <p14:showMediaCtrls xmlns="" xmlns:p14="http://schemas.microsoft.com/office/powerpoint/2010/main" val="1"/>
      </p:ext>
    </p:extLst>
  </p:showPr>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11988E83-D4C4-4DDE-B1E8-2A12097C507F}">
  <a:tblStyle styleId="{11988E83-D4C4-4DDE-B1E8-2A12097C507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horzBarState="maximized">
    <p:restoredLeft sz="15620"/>
    <p:restoredTop sz="95226" autoAdjust="0"/>
  </p:normalViewPr>
  <p:slideViewPr>
    <p:cSldViewPr snapToGrid="0">
      <p:cViewPr varScale="1">
        <p:scale>
          <a:sx n="95" d="100"/>
          <a:sy n="95" d="100"/>
        </p:scale>
        <p:origin x="-666" y="-90"/>
      </p:cViewPr>
      <p:guideLst>
        <p:guide orient="horz" pos="2395"/>
        <p:guide orient="horz" pos="1429"/>
        <p:guide orient="horz" pos="158"/>
        <p:guide orient="horz" pos="2787"/>
        <p:guide pos="2880"/>
        <p:guide pos="423"/>
        <p:guide pos="2001"/>
        <p:guide pos="3388"/>
      </p:guideLst>
    </p:cSldViewPr>
  </p:slideViewPr>
  <p:notesTextViewPr>
    <p:cViewPr>
      <p:scale>
        <a:sx n="1" d="1"/>
        <a:sy n="1" d="1"/>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9" Type="http://schemas.openxmlformats.org/officeDocument/2006/relationships/font" Target="fonts/font18.fntdata"/><Relationship Id="rId3" Type="http://schemas.openxmlformats.org/officeDocument/2006/relationships/slide" Target="slides/slide2.xml"/><Relationship Id="rId21" Type="http://schemas.openxmlformats.org/officeDocument/2006/relationships/notesMaster" Target="notesMasters/notesMaster1.xml"/><Relationship Id="rId34" Type="http://schemas.openxmlformats.org/officeDocument/2006/relationships/font" Target="fonts/font13.fntdata"/><Relationship Id="rId42" Type="http://customschemas.google.com/relationships/presentationmetadata" Target="metadata"/><Relationship Id="rId47"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font" Target="fonts/font12.fntdata"/><Relationship Id="rId38" Type="http://schemas.openxmlformats.org/officeDocument/2006/relationships/font" Target="fonts/font17.fntdata"/><Relationship Id="rId46"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8.fntdata"/><Relationship Id="rId41" Type="http://schemas.openxmlformats.org/officeDocument/2006/relationships/font" Target="fonts/font2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font" Target="fonts/font11.fntdata"/><Relationship Id="rId37" Type="http://schemas.openxmlformats.org/officeDocument/2006/relationships/font" Target="fonts/font16.fntdata"/><Relationship Id="rId40" Type="http://schemas.openxmlformats.org/officeDocument/2006/relationships/font" Target="fonts/font19.fntdata"/><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36" Type="http://schemas.openxmlformats.org/officeDocument/2006/relationships/font" Target="fonts/font1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0.fntdata"/><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35" Type="http://schemas.openxmlformats.org/officeDocument/2006/relationships/font" Target="fonts/font14.fntdata"/><Relationship Id="rId43" Type="http://schemas.openxmlformats.org/officeDocument/2006/relationships/commentAuthors" Target="commentAuthor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3-03-04T20:41:13.497" idx="1">
    <p:pos x="5760" y="0"/>
    <p:text/>
    <p:extLst>
      <p:ext uri="{C676402C-5697-4E1C-873F-D02D1690AC5C}">
        <p15:threadingInfo xmlns="" xmlns:p15="http://schemas.microsoft.com/office/powerpoint/2012/main" timeZoneBias="-33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8"/>
        <p:cNvGrpSpPr/>
        <p:nvPr/>
      </p:nvGrpSpPr>
      <p:grpSpPr>
        <a:xfrm>
          <a:off x="0" y="0"/>
          <a:ext cx="0" cy="0"/>
          <a:chOff x="0" y="0"/>
          <a:chExt cx="0" cy="0"/>
        </a:xfrm>
      </p:grpSpPr>
      <p:sp>
        <p:nvSpPr>
          <p:cNvPr id="1829" name="Google Shape;1829;p2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30" name="Google Shape;1830;p2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5"/>
        <p:cNvGrpSpPr/>
        <p:nvPr/>
      </p:nvGrpSpPr>
      <p:grpSpPr>
        <a:xfrm>
          <a:off x="0" y="0"/>
          <a:ext cx="0" cy="0"/>
          <a:chOff x="0" y="0"/>
          <a:chExt cx="0" cy="0"/>
        </a:xfrm>
      </p:grpSpPr>
      <p:sp>
        <p:nvSpPr>
          <p:cNvPr id="1836" name="Google Shape;1836;p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37" name="Google Shape;1837;p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4"/>
        <p:cNvGrpSpPr/>
        <p:nvPr/>
      </p:nvGrpSpPr>
      <p:grpSpPr>
        <a:xfrm>
          <a:off x="0" y="0"/>
          <a:ext cx="0" cy="0"/>
          <a:chOff x="0" y="0"/>
          <a:chExt cx="0" cy="0"/>
        </a:xfrm>
      </p:grpSpPr>
      <p:sp>
        <p:nvSpPr>
          <p:cNvPr id="1855" name="Google Shape;1855;g2139e008f0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56" name="Google Shape;1856;g2139e008f0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1"/>
        <p:cNvGrpSpPr/>
        <p:nvPr/>
      </p:nvGrpSpPr>
      <p:grpSpPr>
        <a:xfrm>
          <a:off x="0" y="0"/>
          <a:ext cx="0" cy="0"/>
          <a:chOff x="0" y="0"/>
          <a:chExt cx="0" cy="0"/>
        </a:xfrm>
      </p:grpSpPr>
      <p:sp>
        <p:nvSpPr>
          <p:cNvPr id="1882" name="Google Shape;1882;p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83" name="Google Shape;1883;p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5"/>
        <p:cNvGrpSpPr/>
        <p:nvPr/>
      </p:nvGrpSpPr>
      <p:grpSpPr>
        <a:xfrm>
          <a:off x="0" y="0"/>
          <a:ext cx="0" cy="0"/>
          <a:chOff x="0" y="0"/>
          <a:chExt cx="0" cy="0"/>
        </a:xfrm>
      </p:grpSpPr>
      <p:sp>
        <p:nvSpPr>
          <p:cNvPr id="1876" name="Google Shape;1876;p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77" name="Google Shape;1877;p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5.png"/><Relationship Id="rId1" Type="http://schemas.openxmlformats.org/officeDocument/2006/relationships/slideMaster" Target="../slideMasters/slideMaster1.xml"/><Relationship Id="rId4" Type="http://schemas.openxmlformats.org/officeDocument/2006/relationships/image" Target="../media/image26.png"/></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5.png"/><Relationship Id="rId1" Type="http://schemas.openxmlformats.org/officeDocument/2006/relationships/slideMaster" Target="../slideMasters/slideMaster1.xml"/><Relationship Id="rId4" Type="http://schemas.openxmlformats.org/officeDocument/2006/relationships/image" Target="../media/image27.png"/></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5.png"/><Relationship Id="rId1" Type="http://schemas.openxmlformats.org/officeDocument/2006/relationships/slideMaster" Target="../slideMasters/slideMaster1.xml"/><Relationship Id="rId4" Type="http://schemas.openxmlformats.org/officeDocument/2006/relationships/image" Target="../media/image26.png"/></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5.png"/><Relationship Id="rId1" Type="http://schemas.openxmlformats.org/officeDocument/2006/relationships/slideMaster" Target="../slideMasters/slideMaster1.xml"/><Relationship Id="rId4" Type="http://schemas.openxmlformats.org/officeDocument/2006/relationships/image" Target="../media/image27.png"/></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8.png"/><Relationship Id="rId1" Type="http://schemas.openxmlformats.org/officeDocument/2006/relationships/slideMaster" Target="../slideMasters/slideMaster1.xml"/><Relationship Id="rId5" Type="http://schemas.openxmlformats.org/officeDocument/2006/relationships/image" Target="../media/image30.png"/><Relationship Id="rId4" Type="http://schemas.openxmlformats.org/officeDocument/2006/relationships/image" Target="../media/image29.png"/></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7.png"/><Relationship Id="rId1" Type="http://schemas.openxmlformats.org/officeDocument/2006/relationships/slideMaster" Target="../slideMasters/slideMaster1.xml"/><Relationship Id="rId4" Type="http://schemas.openxmlformats.org/officeDocument/2006/relationships/image" Target="../media/image31.png"/></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2.jpeg"/><Relationship Id="rId1"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3.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3.jpeg"/><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png"/><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p:cSld name="First page 2">
    <p:spTree>
      <p:nvGrpSpPr>
        <p:cNvPr id="1" name="Shape 6"/>
        <p:cNvGrpSpPr/>
        <p:nvPr/>
      </p:nvGrpSpPr>
      <p:grpSpPr>
        <a:xfrm>
          <a:off x="0" y="0"/>
          <a:ext cx="0" cy="0"/>
          <a:chOff x="0" y="0"/>
          <a:chExt cx="0" cy="0"/>
        </a:xfrm>
      </p:grpSpPr>
      <p:pic>
        <p:nvPicPr>
          <p:cNvPr id="7" name="Google Shape;7;p214" descr="Diagram&#10;&#10;Description automatically generated"/>
          <p:cNvPicPr preferRelativeResize="0"/>
          <p:nvPr/>
        </p:nvPicPr>
        <p:blipFill rotWithShape="1">
          <a:blip r:embed="rId2">
            <a:alphaModFix/>
          </a:blip>
          <a:srcRect/>
          <a:stretch/>
        </p:blipFill>
        <p:spPr>
          <a:xfrm>
            <a:off x="0" y="4141"/>
            <a:ext cx="9144000" cy="5135217"/>
          </a:xfrm>
          <a:prstGeom prst="rect">
            <a:avLst/>
          </a:prstGeom>
          <a:noFill/>
          <a:ln>
            <a:noFill/>
          </a:ln>
        </p:spPr>
      </p:pic>
      <p:cxnSp>
        <p:nvCxnSpPr>
          <p:cNvPr id="8" name="Google Shape;8;p214"/>
          <p:cNvCxnSpPr/>
          <p:nvPr/>
        </p:nvCxnSpPr>
        <p:spPr>
          <a:xfrm>
            <a:off x="343814" y="3257405"/>
            <a:ext cx="527043" cy="0"/>
          </a:xfrm>
          <a:prstGeom prst="straightConnector1">
            <a:avLst/>
          </a:prstGeom>
          <a:noFill/>
          <a:ln w="28575" cap="flat" cmpd="sng">
            <a:solidFill>
              <a:srgbClr val="22366A"/>
            </a:solidFill>
            <a:prstDash val="solid"/>
            <a:round/>
            <a:headEnd type="none" w="sm" len="sm"/>
            <a:tailEnd type="none" w="sm" len="sm"/>
          </a:ln>
        </p:spPr>
      </p:cxnSp>
      <p:sp>
        <p:nvSpPr>
          <p:cNvPr id="9" name="Google Shape;9;p214"/>
          <p:cNvSpPr txBox="1">
            <a:spLocks noGrp="1"/>
          </p:cNvSpPr>
          <p:nvPr>
            <p:ph type="body" idx="1"/>
          </p:nvPr>
        </p:nvSpPr>
        <p:spPr>
          <a:xfrm>
            <a:off x="261254" y="2640951"/>
            <a:ext cx="3311679" cy="44055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ontents 4">
    <p:spTree>
      <p:nvGrpSpPr>
        <p:cNvPr id="1" name="Shape 64"/>
        <p:cNvGrpSpPr/>
        <p:nvPr/>
      </p:nvGrpSpPr>
      <p:grpSpPr>
        <a:xfrm>
          <a:off x="0" y="0"/>
          <a:ext cx="0" cy="0"/>
          <a:chOff x="0" y="0"/>
          <a:chExt cx="0" cy="0"/>
        </a:xfrm>
      </p:grpSpPr>
      <p:grpSp>
        <p:nvGrpSpPr>
          <p:cNvPr id="65" name="Google Shape;65;p223"/>
          <p:cNvGrpSpPr/>
          <p:nvPr/>
        </p:nvGrpSpPr>
        <p:grpSpPr>
          <a:xfrm>
            <a:off x="0" y="1"/>
            <a:ext cx="9143999" cy="5143499"/>
            <a:chOff x="0" y="1"/>
            <a:chExt cx="9144000" cy="5143500"/>
          </a:xfrm>
        </p:grpSpPr>
        <p:sp>
          <p:nvSpPr>
            <p:cNvPr id="66" name="Google Shape;66;p223"/>
            <p:cNvSpPr/>
            <p:nvPr/>
          </p:nvSpPr>
          <p:spPr>
            <a:xfrm>
              <a:off x="0" y="1"/>
              <a:ext cx="9144000" cy="5143500"/>
            </a:xfrm>
            <a:prstGeom prst="rect">
              <a:avLst/>
            </a:prstGeom>
            <a:solidFill>
              <a:srgbClr val="F2F2F2">
                <a:alpha val="9490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67" name="Google Shape;67;p223" descr="A group of people in clothing&#10;&#10;Description automatically generated with medium confidence"/>
            <p:cNvPicPr preferRelativeResize="0"/>
            <p:nvPr/>
          </p:nvPicPr>
          <p:blipFill rotWithShape="1">
            <a:blip r:embed="rId2">
              <a:alphaModFix/>
            </a:blip>
            <a:srcRect/>
            <a:stretch/>
          </p:blipFill>
          <p:spPr>
            <a:xfrm>
              <a:off x="2113280" y="456352"/>
              <a:ext cx="7030720" cy="4687147"/>
            </a:xfrm>
            <a:prstGeom prst="rect">
              <a:avLst/>
            </a:prstGeom>
            <a:noFill/>
            <a:ln>
              <a:noFill/>
            </a:ln>
          </p:spPr>
        </p:pic>
      </p:grpSp>
      <p:pic>
        <p:nvPicPr>
          <p:cNvPr id="68" name="Google Shape;68;p223"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69" name="Google Shape;69;p223"/>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70" name="Google Shape;70;p22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 name="Google Shape;71;p22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Caption">
  <p:cSld name="1_Caption Fiqkk2h2H6o=">
    <p:spTree>
      <p:nvGrpSpPr>
        <p:cNvPr id="1" name="Shape 1702"/>
        <p:cNvGrpSpPr/>
        <p:nvPr/>
      </p:nvGrpSpPr>
      <p:grpSpPr>
        <a:xfrm>
          <a:off x="0" y="0"/>
          <a:ext cx="0" cy="0"/>
          <a:chOff x="0" y="0"/>
          <a:chExt cx="0" cy="0"/>
        </a:xfrm>
      </p:grpSpPr>
      <p:sp>
        <p:nvSpPr>
          <p:cNvPr id="1703" name="Google Shape;1703;p314"/>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704" name="Google Shape;1704;p314"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1705" name="Google Shape;1705;p314"/>
          <p:cNvGrpSpPr/>
          <p:nvPr/>
        </p:nvGrpSpPr>
        <p:grpSpPr>
          <a:xfrm>
            <a:off x="3907491" y="3547977"/>
            <a:ext cx="1329018" cy="71718"/>
            <a:chOff x="3837640" y="2865532"/>
            <a:chExt cx="1329018" cy="71718"/>
          </a:xfrm>
        </p:grpSpPr>
        <p:sp>
          <p:nvSpPr>
            <p:cNvPr id="1706" name="Google Shape;1706;p314"/>
            <p:cNvSpPr/>
            <p:nvPr/>
          </p:nvSpPr>
          <p:spPr>
            <a:xfrm>
              <a:off x="45361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7" name="Google Shape;1707;p314"/>
            <p:cNvSpPr/>
            <p:nvPr/>
          </p:nvSpPr>
          <p:spPr>
            <a:xfrm>
              <a:off x="43964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8" name="Google Shape;1708;p314"/>
            <p:cNvSpPr/>
            <p:nvPr/>
          </p:nvSpPr>
          <p:spPr>
            <a:xfrm>
              <a:off x="42567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9" name="Google Shape;1709;p314"/>
            <p:cNvSpPr/>
            <p:nvPr/>
          </p:nvSpPr>
          <p:spPr>
            <a:xfrm>
              <a:off x="41170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0" name="Google Shape;1710;p314"/>
            <p:cNvSpPr/>
            <p:nvPr/>
          </p:nvSpPr>
          <p:spPr>
            <a:xfrm>
              <a:off x="39773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1" name="Google Shape;1711;p314"/>
            <p:cNvSpPr/>
            <p:nvPr/>
          </p:nvSpPr>
          <p:spPr>
            <a:xfrm>
              <a:off x="38376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2" name="Google Shape;1712;p314"/>
            <p:cNvSpPr/>
            <p:nvPr/>
          </p:nvSpPr>
          <p:spPr>
            <a:xfrm>
              <a:off x="50949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3" name="Google Shape;1713;p314"/>
            <p:cNvSpPr/>
            <p:nvPr/>
          </p:nvSpPr>
          <p:spPr>
            <a:xfrm>
              <a:off x="49552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4" name="Google Shape;1714;p314"/>
            <p:cNvSpPr/>
            <p:nvPr/>
          </p:nvSpPr>
          <p:spPr>
            <a:xfrm>
              <a:off x="48155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5" name="Google Shape;1715;p314"/>
            <p:cNvSpPr/>
            <p:nvPr/>
          </p:nvSpPr>
          <p:spPr>
            <a:xfrm>
              <a:off x="46758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1716" name="Google Shape;1716;p314"/>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2000" b="1" i="1" u="none" strike="noStrike" cap="none">
                <a:solidFill>
                  <a:schemeClr val="accen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Caption">
  <p:cSld name="1_Caption odHUCw+y0GI=">
    <p:spTree>
      <p:nvGrpSpPr>
        <p:cNvPr id="1" name="Shape 1717"/>
        <p:cNvGrpSpPr/>
        <p:nvPr/>
      </p:nvGrpSpPr>
      <p:grpSpPr>
        <a:xfrm>
          <a:off x="0" y="0"/>
          <a:ext cx="0" cy="0"/>
          <a:chOff x="0" y="0"/>
          <a:chExt cx="0" cy="0"/>
        </a:xfrm>
      </p:grpSpPr>
      <p:pic>
        <p:nvPicPr>
          <p:cNvPr id="1718" name="Google Shape;1718;p315" descr="Background pattern&#10;&#10;Description automatically generated with medium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719" name="Google Shape;1719;p315" descr="A group of people sitting at a table&#10;&#10;Description automatically generated with low confidence"/>
          <p:cNvPicPr preferRelativeResize="0"/>
          <p:nvPr/>
        </p:nvPicPr>
        <p:blipFill rotWithShape="1">
          <a:blip r:embed="rId3">
            <a:alphaModFix/>
          </a:blip>
          <a:srcRect l="11613" t="29182"/>
          <a:stretch/>
        </p:blipFill>
        <p:spPr>
          <a:xfrm>
            <a:off x="4864308" y="0"/>
            <a:ext cx="4279692" cy="5143500"/>
          </a:xfrm>
          <a:prstGeom prst="rect">
            <a:avLst/>
          </a:prstGeom>
          <a:noFill/>
          <a:ln>
            <a:noFill/>
          </a:ln>
        </p:spPr>
      </p:pic>
      <p:pic>
        <p:nvPicPr>
          <p:cNvPr id="1720" name="Google Shape;1720;p315" descr="Shape&#10;&#10;Description automatically generated with low confidence"/>
          <p:cNvPicPr preferRelativeResize="0"/>
          <p:nvPr/>
        </p:nvPicPr>
        <p:blipFill rotWithShape="1">
          <a:blip r:embed="rId4">
            <a:alphaModFix/>
          </a:blip>
          <a:srcRect/>
          <a:stretch/>
        </p:blipFill>
        <p:spPr>
          <a:xfrm>
            <a:off x="0" y="0"/>
            <a:ext cx="9144000" cy="5143500"/>
          </a:xfrm>
          <a:prstGeom prst="rect">
            <a:avLst/>
          </a:prstGeom>
          <a:noFill/>
          <a:ln>
            <a:noFill/>
          </a:ln>
        </p:spPr>
      </p:pic>
      <p:sp>
        <p:nvSpPr>
          <p:cNvPr id="1721" name="Google Shape;1721;p315"/>
          <p:cNvSpPr/>
          <p:nvPr/>
        </p:nvSpPr>
        <p:spPr>
          <a:xfrm>
            <a:off x="0" y="1107751"/>
            <a:ext cx="4864308" cy="292799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722" name="Google Shape;1722;p315"/>
          <p:cNvSpPr/>
          <p:nvPr/>
        </p:nvSpPr>
        <p:spPr>
          <a:xfrm>
            <a:off x="185197" y="1339045"/>
            <a:ext cx="69448" cy="2465408"/>
          </a:xfrm>
          <a:prstGeom prst="rect">
            <a:avLst/>
          </a:prstGeom>
          <a:solidFill>
            <a:schemeClr val="l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723" name="Google Shape;1723;p315"/>
          <p:cNvSpPr txBox="1">
            <a:spLocks noGrp="1"/>
          </p:cNvSpPr>
          <p:nvPr>
            <p:ph type="title"/>
          </p:nvPr>
        </p:nvSpPr>
        <p:spPr>
          <a:xfrm>
            <a:off x="387873" y="1377777"/>
            <a:ext cx="3421450" cy="459275"/>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2000" b="1" i="1"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724" name="Google Shape;1724;p315"/>
          <p:cNvSpPr txBox="1">
            <a:spLocks noGrp="1"/>
          </p:cNvSpPr>
          <p:nvPr>
            <p:ph type="body" idx="1"/>
          </p:nvPr>
        </p:nvSpPr>
        <p:spPr>
          <a:xfrm>
            <a:off x="387873" y="1985160"/>
            <a:ext cx="4343206" cy="1819294"/>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Caption">
  <p:cSld name="1_Caption nWgfZNftxRw=">
    <p:spTree>
      <p:nvGrpSpPr>
        <p:cNvPr id="1" name="Shape 1725"/>
        <p:cNvGrpSpPr/>
        <p:nvPr/>
      </p:nvGrpSpPr>
      <p:grpSpPr>
        <a:xfrm>
          <a:off x="0" y="0"/>
          <a:ext cx="0" cy="0"/>
          <a:chOff x="0" y="0"/>
          <a:chExt cx="0" cy="0"/>
        </a:xfrm>
      </p:grpSpPr>
      <p:pic>
        <p:nvPicPr>
          <p:cNvPr id="1726" name="Google Shape;1726;p316"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27" name="Google Shape;1727;p316"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728" name="Google Shape;1728;p316"/>
          <p:cNvGrpSpPr/>
          <p:nvPr/>
        </p:nvGrpSpPr>
        <p:grpSpPr>
          <a:xfrm>
            <a:off x="-900" y="1034935"/>
            <a:ext cx="9146700" cy="1842077"/>
            <a:chOff x="-900" y="1034935"/>
            <a:chExt cx="9146700" cy="1842077"/>
          </a:xfrm>
        </p:grpSpPr>
        <p:sp>
          <p:nvSpPr>
            <p:cNvPr id="1729" name="Google Shape;1729;p316"/>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1730" name="Google Shape;1730;p316"/>
            <p:cNvCxnSpPr/>
            <p:nvPr/>
          </p:nvCxnSpPr>
          <p:spPr>
            <a:xfrm>
              <a:off x="-900" y="1034935"/>
              <a:ext cx="9145800" cy="0"/>
            </a:xfrm>
            <a:prstGeom prst="straightConnector1">
              <a:avLst/>
            </a:prstGeom>
            <a:noFill/>
            <a:ln w="12700" cap="flat" cmpd="sng">
              <a:solidFill>
                <a:schemeClr val="accent2"/>
              </a:solidFill>
              <a:prstDash val="solid"/>
              <a:round/>
              <a:headEnd type="none" w="sm" len="sm"/>
              <a:tailEnd type="none" w="sm" len="sm"/>
            </a:ln>
          </p:spPr>
        </p:cxnSp>
      </p:grpSp>
      <p:pic>
        <p:nvPicPr>
          <p:cNvPr id="1731" name="Google Shape;1731;p316"/>
          <p:cNvPicPr preferRelativeResize="0"/>
          <p:nvPr/>
        </p:nvPicPr>
        <p:blipFill rotWithShape="1">
          <a:blip r:embed="rId4">
            <a:alphaModFix/>
          </a:blip>
          <a:srcRect/>
          <a:stretch/>
        </p:blipFill>
        <p:spPr>
          <a:xfrm>
            <a:off x="244973" y="966439"/>
            <a:ext cx="4181755" cy="4151489"/>
          </a:xfrm>
          <a:prstGeom prst="rect">
            <a:avLst/>
          </a:prstGeom>
          <a:noFill/>
          <a:ln>
            <a:noFill/>
          </a:ln>
        </p:spPr>
      </p:pic>
      <p:sp>
        <p:nvSpPr>
          <p:cNvPr id="1732" name="Google Shape;1732;p316"/>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accent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Caption">
  <p:cSld name="1_Caption zPBrfs17CEA=">
    <p:spTree>
      <p:nvGrpSpPr>
        <p:cNvPr id="1" name="Shape 1733"/>
        <p:cNvGrpSpPr/>
        <p:nvPr/>
      </p:nvGrpSpPr>
      <p:grpSpPr>
        <a:xfrm>
          <a:off x="0" y="0"/>
          <a:ext cx="0" cy="0"/>
          <a:chOff x="0" y="0"/>
          <a:chExt cx="0" cy="0"/>
        </a:xfrm>
      </p:grpSpPr>
      <p:pic>
        <p:nvPicPr>
          <p:cNvPr id="1734" name="Google Shape;1734;p317"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35" name="Google Shape;1735;p31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cxnSp>
        <p:nvCxnSpPr>
          <p:cNvPr id="1736" name="Google Shape;1736;p317"/>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1737" name="Google Shape;1737;p317"/>
          <p:cNvSpPr/>
          <p:nvPr/>
        </p:nvSpPr>
        <p:spPr>
          <a:xfrm>
            <a:off x="0" y="1037770"/>
            <a:ext cx="9144000" cy="1613989"/>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738" name="Google Shape;1738;p317"/>
          <p:cNvPicPr preferRelativeResize="0"/>
          <p:nvPr/>
        </p:nvPicPr>
        <p:blipFill rotWithShape="1">
          <a:blip r:embed="rId4">
            <a:alphaModFix/>
          </a:blip>
          <a:srcRect t="-453" b="47599"/>
          <a:stretch/>
        </p:blipFill>
        <p:spPr>
          <a:xfrm flipH="1">
            <a:off x="349865" y="721112"/>
            <a:ext cx="3612538" cy="4395173"/>
          </a:xfrm>
          <a:prstGeom prst="rect">
            <a:avLst/>
          </a:prstGeom>
          <a:noFill/>
          <a:ln>
            <a:noFill/>
          </a:ln>
        </p:spPr>
      </p:pic>
      <p:sp>
        <p:nvSpPr>
          <p:cNvPr id="1739" name="Google Shape;1739;p317"/>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Caption">
  <p:cSld name="1_Caption 09fAr2Fmnqc=">
    <p:spTree>
      <p:nvGrpSpPr>
        <p:cNvPr id="1" name="Shape 1740"/>
        <p:cNvGrpSpPr/>
        <p:nvPr/>
      </p:nvGrpSpPr>
      <p:grpSpPr>
        <a:xfrm>
          <a:off x="0" y="0"/>
          <a:ext cx="0" cy="0"/>
          <a:chOff x="0" y="0"/>
          <a:chExt cx="0" cy="0"/>
        </a:xfrm>
      </p:grpSpPr>
      <p:pic>
        <p:nvPicPr>
          <p:cNvPr id="1741" name="Google Shape;1741;p318"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42" name="Google Shape;1742;p318"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743" name="Google Shape;1743;p318"/>
          <p:cNvGrpSpPr/>
          <p:nvPr/>
        </p:nvGrpSpPr>
        <p:grpSpPr>
          <a:xfrm>
            <a:off x="-900" y="1034935"/>
            <a:ext cx="9146700" cy="1842077"/>
            <a:chOff x="-900" y="1034935"/>
            <a:chExt cx="9146700" cy="1842077"/>
          </a:xfrm>
        </p:grpSpPr>
        <p:sp>
          <p:nvSpPr>
            <p:cNvPr id="1744" name="Google Shape;1744;p318"/>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1745" name="Google Shape;1745;p318"/>
            <p:cNvCxnSpPr/>
            <p:nvPr/>
          </p:nvCxnSpPr>
          <p:spPr>
            <a:xfrm>
              <a:off x="-900" y="1034935"/>
              <a:ext cx="9145800" cy="0"/>
            </a:xfrm>
            <a:prstGeom prst="straightConnector1">
              <a:avLst/>
            </a:prstGeom>
            <a:noFill/>
            <a:ln w="12700" cap="flat" cmpd="sng">
              <a:solidFill>
                <a:schemeClr val="dk2"/>
              </a:solidFill>
              <a:prstDash val="solid"/>
              <a:round/>
              <a:headEnd type="none" w="sm" len="sm"/>
              <a:tailEnd type="none" w="sm" len="sm"/>
            </a:ln>
          </p:spPr>
        </p:cxnSp>
      </p:grpSp>
      <p:pic>
        <p:nvPicPr>
          <p:cNvPr id="1746" name="Google Shape;1746;p318"/>
          <p:cNvPicPr preferRelativeResize="0"/>
          <p:nvPr/>
        </p:nvPicPr>
        <p:blipFill rotWithShape="1">
          <a:blip r:embed="rId4">
            <a:alphaModFix/>
          </a:blip>
          <a:srcRect/>
          <a:stretch/>
        </p:blipFill>
        <p:spPr>
          <a:xfrm>
            <a:off x="244973" y="966439"/>
            <a:ext cx="4181755" cy="4151489"/>
          </a:xfrm>
          <a:prstGeom prst="rect">
            <a:avLst/>
          </a:prstGeom>
          <a:noFill/>
          <a:ln>
            <a:noFill/>
          </a:ln>
        </p:spPr>
      </p:pic>
      <p:sp>
        <p:nvSpPr>
          <p:cNvPr id="1747" name="Google Shape;1747;p318"/>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Caption">
  <p:cSld name="1_Caption oOPK8NqaGOM=">
    <p:spTree>
      <p:nvGrpSpPr>
        <p:cNvPr id="1" name="Shape 1748"/>
        <p:cNvGrpSpPr/>
        <p:nvPr/>
      </p:nvGrpSpPr>
      <p:grpSpPr>
        <a:xfrm>
          <a:off x="0" y="0"/>
          <a:ext cx="0" cy="0"/>
          <a:chOff x="0" y="0"/>
          <a:chExt cx="0" cy="0"/>
        </a:xfrm>
      </p:grpSpPr>
      <p:pic>
        <p:nvPicPr>
          <p:cNvPr id="1749" name="Google Shape;1749;p319"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50" name="Google Shape;1750;p319"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cxnSp>
        <p:nvCxnSpPr>
          <p:cNvPr id="1751" name="Google Shape;1751;p319"/>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1752" name="Google Shape;1752;p319"/>
          <p:cNvSpPr/>
          <p:nvPr/>
        </p:nvSpPr>
        <p:spPr>
          <a:xfrm>
            <a:off x="0" y="1037770"/>
            <a:ext cx="9144000" cy="161398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753" name="Google Shape;1753;p319"/>
          <p:cNvPicPr preferRelativeResize="0"/>
          <p:nvPr/>
        </p:nvPicPr>
        <p:blipFill rotWithShape="1">
          <a:blip r:embed="rId4">
            <a:alphaModFix/>
          </a:blip>
          <a:srcRect t="-453" b="47599"/>
          <a:stretch/>
        </p:blipFill>
        <p:spPr>
          <a:xfrm flipH="1">
            <a:off x="349865" y="721112"/>
            <a:ext cx="3612538" cy="4395173"/>
          </a:xfrm>
          <a:prstGeom prst="rect">
            <a:avLst/>
          </a:prstGeom>
          <a:noFill/>
          <a:ln>
            <a:noFill/>
          </a:ln>
        </p:spPr>
      </p:pic>
      <p:sp>
        <p:nvSpPr>
          <p:cNvPr id="1754" name="Google Shape;1754;p319"/>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Caption">
  <p:cSld name="1_Caption r4No7qG+OZA=">
    <p:spTree>
      <p:nvGrpSpPr>
        <p:cNvPr id="1" name="Shape 1755"/>
        <p:cNvGrpSpPr/>
        <p:nvPr/>
      </p:nvGrpSpPr>
      <p:grpSpPr>
        <a:xfrm>
          <a:off x="0" y="0"/>
          <a:ext cx="0" cy="0"/>
          <a:chOff x="0" y="0"/>
          <a:chExt cx="0" cy="0"/>
        </a:xfrm>
      </p:grpSpPr>
      <p:pic>
        <p:nvPicPr>
          <p:cNvPr id="1756" name="Google Shape;1756;p320"/>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757" name="Google Shape;1757;p320" descr="Shape&#10;&#10;Description automatically generated with low confidence"/>
          <p:cNvPicPr preferRelativeResize="0"/>
          <p:nvPr/>
        </p:nvPicPr>
        <p:blipFill rotWithShape="1">
          <a:blip r:embed="rId3">
            <a:alphaModFix/>
          </a:blip>
          <a:srcRect/>
          <a:stretch/>
        </p:blipFill>
        <p:spPr>
          <a:xfrm>
            <a:off x="0" y="0"/>
            <a:ext cx="9143990" cy="5148000"/>
          </a:xfrm>
          <a:prstGeom prst="rect">
            <a:avLst/>
          </a:prstGeom>
          <a:noFill/>
          <a:ln>
            <a:noFill/>
          </a:ln>
        </p:spPr>
      </p:pic>
      <p:pic>
        <p:nvPicPr>
          <p:cNvPr id="1758" name="Google Shape;1758;p320" descr="A picture containing text, dark, night sky&#10;&#10;Description automatically generated"/>
          <p:cNvPicPr preferRelativeResize="0"/>
          <p:nvPr/>
        </p:nvPicPr>
        <p:blipFill rotWithShape="1">
          <a:blip r:embed="rId4">
            <a:alphaModFix/>
          </a:blip>
          <a:srcRect/>
          <a:stretch/>
        </p:blipFill>
        <p:spPr>
          <a:xfrm>
            <a:off x="962283" y="914400"/>
            <a:ext cx="7219434" cy="3459480"/>
          </a:xfrm>
          <a:prstGeom prst="rect">
            <a:avLst/>
          </a:prstGeom>
          <a:noFill/>
          <a:ln>
            <a:noFill/>
          </a:ln>
        </p:spPr>
      </p:pic>
      <p:pic>
        <p:nvPicPr>
          <p:cNvPr id="1759" name="Google Shape;1759;p320" descr="Chart&#10;&#10;Description automatically generated"/>
          <p:cNvPicPr preferRelativeResize="0"/>
          <p:nvPr/>
        </p:nvPicPr>
        <p:blipFill rotWithShape="1">
          <a:blip r:embed="rId5">
            <a:alphaModFix/>
          </a:blip>
          <a:srcRect/>
          <a:stretch/>
        </p:blipFill>
        <p:spPr>
          <a:xfrm>
            <a:off x="2567940" y="1200369"/>
            <a:ext cx="4008120" cy="2742762"/>
          </a:xfrm>
          <a:prstGeom prst="rect">
            <a:avLst/>
          </a:prstGeom>
          <a:noFill/>
          <a:ln>
            <a:noFill/>
          </a:ln>
        </p:spPr>
      </p:pic>
      <p:sp>
        <p:nvSpPr>
          <p:cNvPr id="1760" name="Google Shape;1760;p320"/>
          <p:cNvSpPr txBox="1">
            <a:spLocks noGrp="1"/>
          </p:cNvSpPr>
          <p:nvPr>
            <p:ph type="body" idx="1"/>
          </p:nvPr>
        </p:nvSpPr>
        <p:spPr>
          <a:xfrm rot="-525871">
            <a:off x="2714091" y="2148474"/>
            <a:ext cx="3673884" cy="55448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3200"/>
              <a:buFont typeface="Public Sans"/>
              <a:buNone/>
              <a:defRPr sz="2800" b="1" i="1"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Caption">
  <p:cSld name="1_Caption JUt4ul/zGWI=">
    <p:spTree>
      <p:nvGrpSpPr>
        <p:cNvPr id="1" name="Shape 1761"/>
        <p:cNvGrpSpPr/>
        <p:nvPr/>
      </p:nvGrpSpPr>
      <p:grpSpPr>
        <a:xfrm>
          <a:off x="0" y="0"/>
          <a:ext cx="0" cy="0"/>
          <a:chOff x="0" y="0"/>
          <a:chExt cx="0" cy="0"/>
        </a:xfrm>
      </p:grpSpPr>
      <p:grpSp>
        <p:nvGrpSpPr>
          <p:cNvPr id="1762" name="Google Shape;1762;p321"/>
          <p:cNvGrpSpPr/>
          <p:nvPr/>
        </p:nvGrpSpPr>
        <p:grpSpPr>
          <a:xfrm>
            <a:off x="444" y="0"/>
            <a:ext cx="9143556" cy="5143500"/>
            <a:chOff x="444" y="317809"/>
            <a:chExt cx="9143556" cy="5143500"/>
          </a:xfrm>
        </p:grpSpPr>
        <p:pic>
          <p:nvPicPr>
            <p:cNvPr id="1763" name="Google Shape;1763;p321"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764" name="Google Shape;1764;p321"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765" name="Google Shape;1765;p321"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pic>
        <p:nvPicPr>
          <p:cNvPr id="1766" name="Google Shape;1766;p321" descr="A picture containing text&#10;&#10;Description automatically generated"/>
          <p:cNvPicPr preferRelativeResize="0"/>
          <p:nvPr/>
        </p:nvPicPr>
        <p:blipFill rotWithShape="1">
          <a:blip r:embed="rId4">
            <a:alphaModFix amt="85000"/>
          </a:blip>
          <a:srcRect/>
          <a:stretch/>
        </p:blipFill>
        <p:spPr>
          <a:xfrm>
            <a:off x="2251213" y="1143261"/>
            <a:ext cx="4641574" cy="2799228"/>
          </a:xfrm>
          <a:prstGeom prst="rect">
            <a:avLst/>
          </a:prstGeom>
          <a:noFill/>
          <a:ln>
            <a:noFill/>
          </a:ln>
        </p:spPr>
      </p:pic>
      <p:sp>
        <p:nvSpPr>
          <p:cNvPr id="1767" name="Google Shape;1767;p321"/>
          <p:cNvSpPr txBox="1">
            <a:spLocks noGrp="1"/>
          </p:cNvSpPr>
          <p:nvPr>
            <p:ph type="body" idx="1"/>
          </p:nvPr>
        </p:nvSpPr>
        <p:spPr>
          <a:xfrm>
            <a:off x="2740961" y="1824708"/>
            <a:ext cx="3602088" cy="4724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68" name="Google Shape;1768;p321"/>
          <p:cNvSpPr txBox="1">
            <a:spLocks noGrp="1"/>
          </p:cNvSpPr>
          <p:nvPr>
            <p:ph type="body" idx="2"/>
          </p:nvPr>
        </p:nvSpPr>
        <p:spPr>
          <a:xfrm>
            <a:off x="2740960" y="2398916"/>
            <a:ext cx="3602088" cy="719671"/>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Caption">
  <p:cSld name="Discussion">
    <p:spTree>
      <p:nvGrpSpPr>
        <p:cNvPr id="1" name="Shape 1769"/>
        <p:cNvGrpSpPr/>
        <p:nvPr/>
      </p:nvGrpSpPr>
      <p:grpSpPr>
        <a:xfrm>
          <a:off x="0" y="0"/>
          <a:ext cx="0" cy="0"/>
          <a:chOff x="0" y="0"/>
          <a:chExt cx="0" cy="0"/>
        </a:xfrm>
      </p:grpSpPr>
      <p:pic>
        <p:nvPicPr>
          <p:cNvPr id="1770" name="Google Shape;1770;p322"/>
          <p:cNvPicPr preferRelativeResize="0"/>
          <p:nvPr/>
        </p:nvPicPr>
        <p:blipFill rotWithShape="1">
          <a:blip r:embed="rId2">
            <a:alphaModFix amt="70000"/>
          </a:blip>
          <a:srcRect t="1816" b="12611"/>
          <a:stretch/>
        </p:blipFill>
        <p:spPr>
          <a:xfrm>
            <a:off x="0" y="-1"/>
            <a:ext cx="9144000" cy="5143501"/>
          </a:xfrm>
          <a:prstGeom prst="rect">
            <a:avLst/>
          </a:prstGeom>
          <a:noFill/>
          <a:ln>
            <a:noFill/>
          </a:ln>
        </p:spPr>
      </p:pic>
      <p:pic>
        <p:nvPicPr>
          <p:cNvPr id="1771" name="Google Shape;1771;p322"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772" name="Google Shape;1772;p322"/>
          <p:cNvSpPr/>
          <p:nvPr/>
        </p:nvSpPr>
        <p:spPr>
          <a:xfrm>
            <a:off x="3322314" y="1790299"/>
            <a:ext cx="2539465" cy="644893"/>
          </a:xfrm>
          <a:prstGeom prst="roundRect">
            <a:avLst>
              <a:gd name="adj" fmla="val 12859"/>
            </a:avLst>
          </a:prstGeom>
          <a:solidFill>
            <a:schemeClr val="lt1"/>
          </a:solid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Public Sans"/>
              <a:ea typeface="Public Sans"/>
              <a:cs typeface="Public Sans"/>
              <a:sym typeface="Public Sans"/>
            </a:endParaRPr>
          </a:p>
        </p:txBody>
      </p:sp>
      <p:sp>
        <p:nvSpPr>
          <p:cNvPr id="1773" name="Google Shape;1773;p322"/>
          <p:cNvSpPr txBox="1">
            <a:spLocks noGrp="1"/>
          </p:cNvSpPr>
          <p:nvPr>
            <p:ph type="body" idx="1"/>
          </p:nvPr>
        </p:nvSpPr>
        <p:spPr>
          <a:xfrm>
            <a:off x="3553313" y="1914665"/>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74" name="Google Shape;1774;p322"/>
          <p:cNvSpPr txBox="1">
            <a:spLocks noGrp="1"/>
          </p:cNvSpPr>
          <p:nvPr>
            <p:ph type="body" idx="2"/>
          </p:nvPr>
        </p:nvSpPr>
        <p:spPr>
          <a:xfrm>
            <a:off x="2770956" y="2580686"/>
            <a:ext cx="3602088" cy="719671"/>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Caption">
  <p:cSld name="Discussion slide">
    <p:spTree>
      <p:nvGrpSpPr>
        <p:cNvPr id="1" name="Shape 1775"/>
        <p:cNvGrpSpPr/>
        <p:nvPr/>
      </p:nvGrpSpPr>
      <p:grpSpPr>
        <a:xfrm>
          <a:off x="0" y="0"/>
          <a:ext cx="0" cy="0"/>
          <a:chOff x="0" y="0"/>
          <a:chExt cx="0" cy="0"/>
        </a:xfrm>
      </p:grpSpPr>
      <p:grpSp>
        <p:nvGrpSpPr>
          <p:cNvPr id="1776" name="Google Shape;1776;p323"/>
          <p:cNvGrpSpPr/>
          <p:nvPr/>
        </p:nvGrpSpPr>
        <p:grpSpPr>
          <a:xfrm>
            <a:off x="-3149" y="1"/>
            <a:ext cx="9147149" cy="5143500"/>
            <a:chOff x="-3149" y="1"/>
            <a:chExt cx="9147149" cy="5143500"/>
          </a:xfrm>
        </p:grpSpPr>
        <p:pic>
          <p:nvPicPr>
            <p:cNvPr id="1777" name="Google Shape;1777;p323"/>
            <p:cNvPicPr preferRelativeResize="0"/>
            <p:nvPr/>
          </p:nvPicPr>
          <p:blipFill rotWithShape="1">
            <a:blip r:embed="rId2">
              <a:alphaModFix/>
            </a:blip>
            <a:srcRect t="2687" b="12936"/>
            <a:stretch/>
          </p:blipFill>
          <p:spPr>
            <a:xfrm>
              <a:off x="-3149" y="1"/>
              <a:ext cx="9144002" cy="5143500"/>
            </a:xfrm>
            <a:prstGeom prst="rect">
              <a:avLst/>
            </a:prstGeom>
            <a:noFill/>
            <a:ln>
              <a:noFill/>
            </a:ln>
          </p:spPr>
        </p:pic>
        <p:sp>
          <p:nvSpPr>
            <p:cNvPr id="1778" name="Google Shape;1778;p323"/>
            <p:cNvSpPr/>
            <p:nvPr/>
          </p:nvSpPr>
          <p:spPr>
            <a:xfrm>
              <a:off x="-938" y="2804160"/>
              <a:ext cx="9144938" cy="2339340"/>
            </a:xfrm>
            <a:prstGeom prst="rect">
              <a:avLst/>
            </a:prstGeom>
            <a:solidFill>
              <a:schemeClr val="dk2">
                <a:alpha val="7490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1779" name="Google Shape;1779;p323"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grpSp>
        <p:nvGrpSpPr>
          <p:cNvPr id="1780" name="Google Shape;1780;p323"/>
          <p:cNvGrpSpPr/>
          <p:nvPr/>
        </p:nvGrpSpPr>
        <p:grpSpPr>
          <a:xfrm>
            <a:off x="2349390" y="1908808"/>
            <a:ext cx="4506182" cy="1790703"/>
            <a:chOff x="2560319" y="1790699"/>
            <a:chExt cx="4084321" cy="1623060"/>
          </a:xfrm>
        </p:grpSpPr>
        <p:sp>
          <p:nvSpPr>
            <p:cNvPr id="1781" name="Google Shape;1781;p323"/>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1782" name="Google Shape;1782;p323"/>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1783" name="Google Shape;1783;p323"/>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84" name="Google Shape;1784;p323"/>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aption">
  <p:cSld name="Contents 5">
    <p:spTree>
      <p:nvGrpSpPr>
        <p:cNvPr id="1" name="Shape 72"/>
        <p:cNvGrpSpPr/>
        <p:nvPr/>
      </p:nvGrpSpPr>
      <p:grpSpPr>
        <a:xfrm>
          <a:off x="0" y="0"/>
          <a:ext cx="0" cy="0"/>
          <a:chOff x="0" y="0"/>
          <a:chExt cx="0" cy="0"/>
        </a:xfrm>
      </p:grpSpPr>
      <p:sp>
        <p:nvSpPr>
          <p:cNvPr id="73" name="Google Shape;73;p224"/>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74" name="Google Shape;74;p224"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75" name="Google Shape;75;p224"/>
          <p:cNvSpPr>
            <a:spLocks noGrp="1"/>
          </p:cNvSpPr>
          <p:nvPr>
            <p:ph type="pic" idx="2"/>
          </p:nvPr>
        </p:nvSpPr>
        <p:spPr>
          <a:xfrm>
            <a:off x="4734046" y="638171"/>
            <a:ext cx="4417249" cy="4030832"/>
          </a:xfrm>
          <a:prstGeom prst="rect">
            <a:avLst/>
          </a:prstGeom>
          <a:noFill/>
          <a:ln>
            <a:noFill/>
          </a:ln>
        </p:spPr>
      </p:sp>
      <p:sp>
        <p:nvSpPr>
          <p:cNvPr id="76" name="Google Shape;76;p224"/>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77" name="Google Shape;77;p224"/>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78" name="Google Shape;78;p224"/>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9" name="Google Shape;79;p224"/>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Caption">
  <p:cSld name="Discussion 3">
    <p:spTree>
      <p:nvGrpSpPr>
        <p:cNvPr id="1" name="Shape 1785"/>
        <p:cNvGrpSpPr/>
        <p:nvPr/>
      </p:nvGrpSpPr>
      <p:grpSpPr>
        <a:xfrm>
          <a:off x="0" y="0"/>
          <a:ext cx="0" cy="0"/>
          <a:chOff x="0" y="0"/>
          <a:chExt cx="0" cy="0"/>
        </a:xfrm>
      </p:grpSpPr>
      <p:grpSp>
        <p:nvGrpSpPr>
          <p:cNvPr id="1786" name="Google Shape;1786;p324"/>
          <p:cNvGrpSpPr/>
          <p:nvPr/>
        </p:nvGrpSpPr>
        <p:grpSpPr>
          <a:xfrm>
            <a:off x="-3149" y="1"/>
            <a:ext cx="9147149" cy="5143500"/>
            <a:chOff x="-3149" y="1"/>
            <a:chExt cx="9147149" cy="5143500"/>
          </a:xfrm>
        </p:grpSpPr>
        <p:pic>
          <p:nvPicPr>
            <p:cNvPr id="1787" name="Google Shape;1787;p324"/>
            <p:cNvPicPr preferRelativeResize="0"/>
            <p:nvPr/>
          </p:nvPicPr>
          <p:blipFill rotWithShape="1">
            <a:blip r:embed="rId2">
              <a:alphaModFix/>
            </a:blip>
            <a:srcRect t="2687" b="12936"/>
            <a:stretch/>
          </p:blipFill>
          <p:spPr>
            <a:xfrm>
              <a:off x="-3149" y="1"/>
              <a:ext cx="9144002" cy="5143500"/>
            </a:xfrm>
            <a:prstGeom prst="rect">
              <a:avLst/>
            </a:prstGeom>
            <a:noFill/>
            <a:ln>
              <a:noFill/>
            </a:ln>
          </p:spPr>
        </p:pic>
        <p:sp>
          <p:nvSpPr>
            <p:cNvPr id="1788" name="Google Shape;1788;p324"/>
            <p:cNvSpPr/>
            <p:nvPr/>
          </p:nvSpPr>
          <p:spPr>
            <a:xfrm>
              <a:off x="-938" y="2804160"/>
              <a:ext cx="9144938" cy="2339340"/>
            </a:xfrm>
            <a:prstGeom prst="rect">
              <a:avLst/>
            </a:prstGeom>
            <a:solidFill>
              <a:schemeClr val="accent1">
                <a:alpha val="7490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1789" name="Google Shape;1789;p324"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grpSp>
        <p:nvGrpSpPr>
          <p:cNvPr id="1790" name="Google Shape;1790;p324"/>
          <p:cNvGrpSpPr/>
          <p:nvPr/>
        </p:nvGrpSpPr>
        <p:grpSpPr>
          <a:xfrm>
            <a:off x="2349390" y="1908808"/>
            <a:ext cx="4506182" cy="1790703"/>
            <a:chOff x="2560319" y="1790699"/>
            <a:chExt cx="4084321" cy="1623060"/>
          </a:xfrm>
        </p:grpSpPr>
        <p:sp>
          <p:nvSpPr>
            <p:cNvPr id="1791" name="Google Shape;1791;p324"/>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1792" name="Google Shape;1792;p324"/>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1793" name="Google Shape;1793;p324"/>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accen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94" name="Google Shape;1794;p324"/>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Caption">
  <p:cSld name="1_Caption MWIvaKZLkwM=">
    <p:spTree>
      <p:nvGrpSpPr>
        <p:cNvPr id="1" name="Shape 1795"/>
        <p:cNvGrpSpPr/>
        <p:nvPr/>
      </p:nvGrpSpPr>
      <p:grpSpPr>
        <a:xfrm>
          <a:off x="0" y="0"/>
          <a:ext cx="0" cy="0"/>
          <a:chOff x="0" y="0"/>
          <a:chExt cx="0" cy="0"/>
        </a:xfrm>
      </p:grpSpPr>
      <p:sp>
        <p:nvSpPr>
          <p:cNvPr id="1796" name="Google Shape;1796;p325"/>
          <p:cNvSpPr/>
          <p:nvPr/>
        </p:nvSpPr>
        <p:spPr>
          <a:xfrm>
            <a:off x="4690334" y="0"/>
            <a:ext cx="4453668" cy="5139879"/>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797" name="Google Shape;1797;p325" descr="Shape&#10;&#10;Description automatically generated with low confidence"/>
          <p:cNvSpPr/>
          <p:nvPr/>
        </p:nvSpPr>
        <p:spPr>
          <a:xfrm>
            <a:off x="0" y="0"/>
            <a:ext cx="9144000" cy="5143500"/>
          </a:xfrm>
          <a:prstGeom prst="rect">
            <a:avLst/>
          </a:prstGeom>
          <a:solidFill>
            <a:srgbClr val="FFFFFF"/>
          </a:solidFill>
          <a:ln>
            <a:noFill/>
          </a:ln>
        </p:spPr>
      </p:sp>
      <p:sp>
        <p:nvSpPr>
          <p:cNvPr id="1798" name="Google Shape;1798;p325"/>
          <p:cNvSpPr>
            <a:spLocks noGrp="1"/>
          </p:cNvSpPr>
          <p:nvPr>
            <p:ph type="pic" idx="2"/>
          </p:nvPr>
        </p:nvSpPr>
        <p:spPr>
          <a:xfrm>
            <a:off x="-1" y="0"/>
            <a:ext cx="4690335" cy="5139879"/>
          </a:xfrm>
          <a:prstGeom prst="rect">
            <a:avLst/>
          </a:prstGeom>
          <a:noFill/>
          <a:ln>
            <a:noFill/>
          </a:ln>
        </p:spPr>
      </p:sp>
      <p:sp>
        <p:nvSpPr>
          <p:cNvPr id="1799" name="Google Shape;1799;p325"/>
          <p:cNvSpPr/>
          <p:nvPr/>
        </p:nvSpPr>
        <p:spPr>
          <a:xfrm>
            <a:off x="4548336" y="420700"/>
            <a:ext cx="4595664" cy="428172"/>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00" name="Google Shape;1800;p325"/>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01" name="Google Shape;1801;p325"/>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Caption">
  <p:cSld name="1_Caption EI4xA18PJAQ=">
    <p:spTree>
      <p:nvGrpSpPr>
        <p:cNvPr id="1" name="Shape 1802"/>
        <p:cNvGrpSpPr/>
        <p:nvPr/>
      </p:nvGrpSpPr>
      <p:grpSpPr>
        <a:xfrm>
          <a:off x="0" y="0"/>
          <a:ext cx="0" cy="0"/>
          <a:chOff x="0" y="0"/>
          <a:chExt cx="0" cy="0"/>
        </a:xfrm>
      </p:grpSpPr>
      <p:sp>
        <p:nvSpPr>
          <p:cNvPr id="1803" name="Google Shape;1803;p326"/>
          <p:cNvSpPr/>
          <p:nvPr/>
        </p:nvSpPr>
        <p:spPr>
          <a:xfrm>
            <a:off x="4690334" y="0"/>
            <a:ext cx="4453668" cy="513987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804" name="Google Shape;1804;p326" descr="Shape&#10;&#10;Description automatically generated with low confidence"/>
          <p:cNvSpPr/>
          <p:nvPr/>
        </p:nvSpPr>
        <p:spPr>
          <a:xfrm>
            <a:off x="0" y="0"/>
            <a:ext cx="9144000" cy="5143500"/>
          </a:xfrm>
          <a:prstGeom prst="rect">
            <a:avLst/>
          </a:prstGeom>
          <a:solidFill>
            <a:srgbClr val="FFFFFF"/>
          </a:solidFill>
          <a:ln>
            <a:noFill/>
          </a:ln>
        </p:spPr>
      </p:sp>
      <p:sp>
        <p:nvSpPr>
          <p:cNvPr id="1805" name="Google Shape;1805;p326"/>
          <p:cNvSpPr>
            <a:spLocks noGrp="1"/>
          </p:cNvSpPr>
          <p:nvPr>
            <p:ph type="pic" idx="2"/>
          </p:nvPr>
        </p:nvSpPr>
        <p:spPr>
          <a:xfrm>
            <a:off x="-1" y="0"/>
            <a:ext cx="4690335" cy="5139879"/>
          </a:xfrm>
          <a:prstGeom prst="rect">
            <a:avLst/>
          </a:prstGeom>
          <a:noFill/>
          <a:ln>
            <a:noFill/>
          </a:ln>
        </p:spPr>
      </p:sp>
      <p:sp>
        <p:nvSpPr>
          <p:cNvPr id="1806" name="Google Shape;1806;p326"/>
          <p:cNvSpPr/>
          <p:nvPr/>
        </p:nvSpPr>
        <p:spPr>
          <a:xfrm>
            <a:off x="4548336" y="420700"/>
            <a:ext cx="4595664" cy="428172"/>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07" name="Google Shape;1807;p326"/>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08" name="Google Shape;1808;p326"/>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Caption">
  <p:cSld name="1_Caption bVJgTm3UpWw=">
    <p:spTree>
      <p:nvGrpSpPr>
        <p:cNvPr id="1" name="Shape 1809"/>
        <p:cNvGrpSpPr/>
        <p:nvPr/>
      </p:nvGrpSpPr>
      <p:grpSpPr>
        <a:xfrm>
          <a:off x="0" y="0"/>
          <a:ext cx="0" cy="0"/>
          <a:chOff x="0" y="0"/>
          <a:chExt cx="0" cy="0"/>
        </a:xfrm>
      </p:grpSpPr>
      <p:sp>
        <p:nvSpPr>
          <p:cNvPr id="1810" name="Google Shape;1810;p327"/>
          <p:cNvSpPr/>
          <p:nvPr/>
        </p:nvSpPr>
        <p:spPr>
          <a:xfrm>
            <a:off x="4690334" y="0"/>
            <a:ext cx="4453668" cy="513987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811" name="Google Shape;1811;p327" descr="Shape&#10;&#10;Description automatically generated with low confidence"/>
          <p:cNvSpPr/>
          <p:nvPr/>
        </p:nvSpPr>
        <p:spPr>
          <a:xfrm>
            <a:off x="0" y="0"/>
            <a:ext cx="9144000" cy="5143500"/>
          </a:xfrm>
          <a:prstGeom prst="rect">
            <a:avLst/>
          </a:prstGeom>
          <a:solidFill>
            <a:srgbClr val="FFFFFF"/>
          </a:solidFill>
          <a:ln>
            <a:noFill/>
          </a:ln>
        </p:spPr>
      </p:sp>
      <p:sp>
        <p:nvSpPr>
          <p:cNvPr id="1812" name="Google Shape;1812;p327"/>
          <p:cNvSpPr>
            <a:spLocks noGrp="1"/>
          </p:cNvSpPr>
          <p:nvPr>
            <p:ph type="pic" idx="2"/>
          </p:nvPr>
        </p:nvSpPr>
        <p:spPr>
          <a:xfrm>
            <a:off x="-1" y="0"/>
            <a:ext cx="4690335" cy="5139879"/>
          </a:xfrm>
          <a:prstGeom prst="rect">
            <a:avLst/>
          </a:prstGeom>
          <a:noFill/>
          <a:ln>
            <a:noFill/>
          </a:ln>
        </p:spPr>
      </p:sp>
      <p:sp>
        <p:nvSpPr>
          <p:cNvPr id="1813" name="Google Shape;1813;p327"/>
          <p:cNvSpPr/>
          <p:nvPr/>
        </p:nvSpPr>
        <p:spPr>
          <a:xfrm>
            <a:off x="4548336" y="420700"/>
            <a:ext cx="4595664" cy="428172"/>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14" name="Google Shape;1814;p327"/>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15" name="Google Shape;1815;p327"/>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Caption">
  <p:cSld name="Guided activity">
    <p:spTree>
      <p:nvGrpSpPr>
        <p:cNvPr id="1" name="Shape 1816"/>
        <p:cNvGrpSpPr/>
        <p:nvPr/>
      </p:nvGrpSpPr>
      <p:grpSpPr>
        <a:xfrm>
          <a:off x="0" y="0"/>
          <a:ext cx="0" cy="0"/>
          <a:chOff x="0" y="0"/>
          <a:chExt cx="0" cy="0"/>
        </a:xfrm>
      </p:grpSpPr>
      <p:sp>
        <p:nvSpPr>
          <p:cNvPr id="1817" name="Google Shape;1817;p328"/>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chemeClr val="lt1"/>
              </a:solidFill>
              <a:latin typeface="Public Sans"/>
              <a:ea typeface="Public Sans"/>
              <a:cs typeface="Public Sans"/>
              <a:sym typeface="Public Sans"/>
            </a:endParaRPr>
          </a:p>
        </p:txBody>
      </p:sp>
      <p:pic>
        <p:nvPicPr>
          <p:cNvPr id="1818" name="Google Shape;1818;p328" descr="Background pattern&#10;&#10;Description automatically generated"/>
          <p:cNvPicPr preferRelativeResize="0"/>
          <p:nvPr/>
        </p:nvPicPr>
        <p:blipFill rotWithShape="1">
          <a:blip r:embed="rId2">
            <a:alphaModFix/>
          </a:blip>
          <a:srcRect l="20567" r="20566" b="45930"/>
          <a:stretch/>
        </p:blipFill>
        <p:spPr>
          <a:xfrm rot="5400000">
            <a:off x="5391150" y="1390650"/>
            <a:ext cx="5143500" cy="2362200"/>
          </a:xfrm>
          <a:prstGeom prst="rect">
            <a:avLst/>
          </a:prstGeom>
          <a:solidFill>
            <a:schemeClr val="dk2"/>
          </a:solidFill>
          <a:ln>
            <a:noFill/>
          </a:ln>
        </p:spPr>
      </p:pic>
      <p:sp>
        <p:nvSpPr>
          <p:cNvPr id="1819" name="Google Shape;1819;p328" descr="Shape&#10;&#10;Description automatically generated with low confidence"/>
          <p:cNvSpPr/>
          <p:nvPr/>
        </p:nvSpPr>
        <p:spPr>
          <a:xfrm>
            <a:off x="0" y="0"/>
            <a:ext cx="9144000" cy="5143500"/>
          </a:xfrm>
          <a:prstGeom prst="rect">
            <a:avLst/>
          </a:prstGeom>
          <a:solidFill>
            <a:srgbClr val="FFFFFF"/>
          </a:solidFill>
          <a:ln>
            <a:noFill/>
          </a:ln>
        </p:spPr>
      </p:sp>
      <p:cxnSp>
        <p:nvCxnSpPr>
          <p:cNvPr id="1820" name="Google Shape;1820;p328"/>
          <p:cNvCxnSpPr/>
          <p:nvPr/>
        </p:nvCxnSpPr>
        <p:spPr>
          <a:xfrm>
            <a:off x="777369" y="2062045"/>
            <a:ext cx="0" cy="1882258"/>
          </a:xfrm>
          <a:prstGeom prst="straightConnector1">
            <a:avLst/>
          </a:prstGeom>
          <a:noFill/>
          <a:ln w="38100" cap="flat" cmpd="sng">
            <a:solidFill>
              <a:srgbClr val="22366A"/>
            </a:solidFill>
            <a:prstDash val="solid"/>
            <a:miter lim="800000"/>
            <a:headEnd type="none" w="sm" len="sm"/>
            <a:tailEnd type="none" w="sm" len="sm"/>
          </a:ln>
        </p:spPr>
      </p:cxnSp>
      <p:pic>
        <p:nvPicPr>
          <p:cNvPr id="1821" name="Google Shape;1821;p328" descr="A picture containing indoor&#10;&#10;Description automatically generated"/>
          <p:cNvPicPr preferRelativeResize="0"/>
          <p:nvPr/>
        </p:nvPicPr>
        <p:blipFill rotWithShape="1">
          <a:blip r:embed="rId3">
            <a:alphaModFix/>
          </a:blip>
          <a:srcRect l="20443" r="22451"/>
          <a:stretch/>
        </p:blipFill>
        <p:spPr>
          <a:xfrm>
            <a:off x="5353758" y="1004593"/>
            <a:ext cx="2781568" cy="3247434"/>
          </a:xfrm>
          <a:prstGeom prst="rect">
            <a:avLst/>
          </a:prstGeom>
          <a:noFill/>
          <a:ln w="28575" cap="flat" cmpd="sng">
            <a:solidFill>
              <a:srgbClr val="D8D8D8"/>
            </a:solidFill>
            <a:prstDash val="solid"/>
            <a:round/>
            <a:headEnd type="none" w="sm" len="sm"/>
            <a:tailEnd type="none" w="sm" len="sm"/>
          </a:ln>
        </p:spPr>
      </p:pic>
      <p:sp>
        <p:nvSpPr>
          <p:cNvPr id="1822" name="Google Shape;1822;p328"/>
          <p:cNvSpPr txBox="1">
            <a:spLocks noGrp="1"/>
          </p:cNvSpPr>
          <p:nvPr>
            <p:ph type="body" idx="1"/>
          </p:nvPr>
        </p:nvSpPr>
        <p:spPr>
          <a:xfrm>
            <a:off x="912063" y="2052267"/>
            <a:ext cx="3673884" cy="1882257"/>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dk1"/>
              </a:buClr>
              <a:buSzPts val="1500"/>
              <a:buFont typeface="Noto Sans Symbols"/>
              <a:buChar char="▪"/>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23" name="Google Shape;1823;p328"/>
          <p:cNvSpPr txBox="1">
            <a:spLocks noGrp="1"/>
          </p:cNvSpPr>
          <p:nvPr>
            <p:ph type="title"/>
          </p:nvPr>
        </p:nvSpPr>
        <p:spPr>
          <a:xfrm>
            <a:off x="912063" y="1246189"/>
            <a:ext cx="3673884" cy="5868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800"/>
              <a:buFont typeface="Public Sans"/>
              <a:buNone/>
              <a:defRPr sz="28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Caption">
  <p:cSld name="1_Caption btCKij3Zla0=">
    <p:spTree>
      <p:nvGrpSpPr>
        <p:cNvPr id="1" name="Shape 1824"/>
        <p:cNvGrpSpPr/>
        <p:nvPr/>
      </p:nvGrpSpPr>
      <p:grpSpPr>
        <a:xfrm>
          <a:off x="0" y="0"/>
          <a:ext cx="0" cy="0"/>
          <a:chOff x="0" y="0"/>
          <a:chExt cx="0" cy="0"/>
        </a:xfrm>
      </p:grpSpPr>
      <p:pic>
        <p:nvPicPr>
          <p:cNvPr id="1825" name="Google Shape;1825;p329" descr="A picture containing graphical user interface&#10;&#10;Description automatically generated"/>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1826" name="Google Shape;1826;p329" descr="Shape&#10;&#10;Description automatically generated with low confidence"/>
          <p:cNvSpPr/>
          <p:nvPr/>
        </p:nvSpPr>
        <p:spPr>
          <a:xfrm>
            <a:off x="0" y="0"/>
            <a:ext cx="9144000" cy="5143500"/>
          </a:xfrm>
          <a:prstGeom prst="rect">
            <a:avLst/>
          </a:prstGeom>
          <a:solidFill>
            <a:srgbClr val="FFFFFF"/>
          </a:solidFill>
          <a:ln>
            <a:noFill/>
          </a:ln>
        </p:spPr>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Divider 3">
  <p:cSld name="Divider 3">
    <p:bg>
      <p:bgPr>
        <a:solidFill>
          <a:srgbClr val="FD892C"/>
        </a:solidFill>
        <a:effectLst/>
      </p:bgPr>
    </p:bg>
    <p:spTree>
      <p:nvGrpSpPr>
        <p:cNvPr id="1" name="Shape 1827"/>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ontents 6">
    <p:spTree>
      <p:nvGrpSpPr>
        <p:cNvPr id="1" name="Shape 80"/>
        <p:cNvGrpSpPr/>
        <p:nvPr/>
      </p:nvGrpSpPr>
      <p:grpSpPr>
        <a:xfrm>
          <a:off x="0" y="0"/>
          <a:ext cx="0" cy="0"/>
          <a:chOff x="0" y="0"/>
          <a:chExt cx="0" cy="0"/>
        </a:xfrm>
      </p:grpSpPr>
      <p:sp>
        <p:nvSpPr>
          <p:cNvPr id="81" name="Google Shape;81;p225"/>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82" name="Google Shape;82;p225"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83" name="Google Shape;83;p225"/>
          <p:cNvSpPr>
            <a:spLocks noGrp="1"/>
          </p:cNvSpPr>
          <p:nvPr>
            <p:ph type="pic" idx="2"/>
          </p:nvPr>
        </p:nvSpPr>
        <p:spPr>
          <a:xfrm>
            <a:off x="4734046" y="638171"/>
            <a:ext cx="4417249" cy="4030832"/>
          </a:xfrm>
          <a:prstGeom prst="rect">
            <a:avLst/>
          </a:prstGeom>
          <a:noFill/>
          <a:ln>
            <a:noFill/>
          </a:ln>
        </p:spPr>
      </p:sp>
      <p:sp>
        <p:nvSpPr>
          <p:cNvPr id="84" name="Google Shape;84;p225"/>
          <p:cNvSpPr/>
          <p:nvPr/>
        </p:nvSpPr>
        <p:spPr>
          <a:xfrm>
            <a:off x="0" y="638171"/>
            <a:ext cx="4734046" cy="4030832"/>
          </a:xfrm>
          <a:prstGeom prst="rect">
            <a:avLst/>
          </a:prstGeom>
          <a:solidFill>
            <a:schemeClr val="accent1"/>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85" name="Google Shape;85;p22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86" name="Google Shape;86;p22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7" name="Google Shape;87;p22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aption">
  <p:cSld name="Contents 7">
    <p:spTree>
      <p:nvGrpSpPr>
        <p:cNvPr id="1" name="Shape 88"/>
        <p:cNvGrpSpPr/>
        <p:nvPr/>
      </p:nvGrpSpPr>
      <p:grpSpPr>
        <a:xfrm>
          <a:off x="0" y="0"/>
          <a:ext cx="0" cy="0"/>
          <a:chOff x="0" y="0"/>
          <a:chExt cx="0" cy="0"/>
        </a:xfrm>
      </p:grpSpPr>
      <p:sp>
        <p:nvSpPr>
          <p:cNvPr id="89" name="Google Shape;89;p226"/>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90" name="Google Shape;90;p226"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91" name="Google Shape;91;p226"/>
          <p:cNvSpPr>
            <a:spLocks noGrp="1"/>
          </p:cNvSpPr>
          <p:nvPr>
            <p:ph type="pic" idx="2"/>
          </p:nvPr>
        </p:nvSpPr>
        <p:spPr>
          <a:xfrm>
            <a:off x="4734046" y="638171"/>
            <a:ext cx="4417249" cy="4030832"/>
          </a:xfrm>
          <a:prstGeom prst="rect">
            <a:avLst/>
          </a:prstGeom>
          <a:noFill/>
          <a:ln>
            <a:noFill/>
          </a:ln>
        </p:spPr>
      </p:sp>
      <p:sp>
        <p:nvSpPr>
          <p:cNvPr id="92" name="Google Shape;92;p226"/>
          <p:cNvSpPr/>
          <p:nvPr/>
        </p:nvSpPr>
        <p:spPr>
          <a:xfrm>
            <a:off x="0" y="638171"/>
            <a:ext cx="4734046" cy="4030832"/>
          </a:xfrm>
          <a:prstGeom prst="rect">
            <a:avLst/>
          </a:prstGeom>
          <a:solidFill>
            <a:schemeClr val="accent4"/>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93" name="Google Shape;93;p226"/>
          <p:cNvSpPr/>
          <p:nvPr/>
        </p:nvSpPr>
        <p:spPr>
          <a:xfrm>
            <a:off x="0" y="819942"/>
            <a:ext cx="144711" cy="323530"/>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94" name="Google Shape;94;p226"/>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5" name="Google Shape;95;p226"/>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aption">
  <p:cSld name="1_Caption 3">
    <p:spTree>
      <p:nvGrpSpPr>
        <p:cNvPr id="1" name="Shape 96"/>
        <p:cNvGrpSpPr/>
        <p:nvPr/>
      </p:nvGrpSpPr>
      <p:grpSpPr>
        <a:xfrm>
          <a:off x="0" y="0"/>
          <a:ext cx="0" cy="0"/>
          <a:chOff x="0" y="0"/>
          <a:chExt cx="0" cy="0"/>
        </a:xfrm>
      </p:grpSpPr>
      <p:pic>
        <p:nvPicPr>
          <p:cNvPr id="97" name="Google Shape;97;p227"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98" name="Google Shape;98;p22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 name="Google Shape;99;p22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0" name="Google Shape;100;p227"/>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aption">
  <p:cSld name="1_Caption 4">
    <p:spTree>
      <p:nvGrpSpPr>
        <p:cNvPr id="1" name="Shape 101"/>
        <p:cNvGrpSpPr/>
        <p:nvPr/>
      </p:nvGrpSpPr>
      <p:grpSpPr>
        <a:xfrm>
          <a:off x="0" y="0"/>
          <a:ext cx="0" cy="0"/>
          <a:chOff x="0" y="0"/>
          <a:chExt cx="0" cy="0"/>
        </a:xfrm>
      </p:grpSpPr>
      <p:pic>
        <p:nvPicPr>
          <p:cNvPr id="102" name="Google Shape;102;p228"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03" name="Google Shape;103;p22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 name="Google Shape;104;p22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5" name="Google Shape;105;p228"/>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06" name="Google Shape;106;p228"/>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07" name="Google Shape;107;p228" descr="Application&#10;&#10;Description automatically generated with low confidence"/>
          <p:cNvPicPr preferRelativeResize="0"/>
          <p:nvPr/>
        </p:nvPicPr>
        <p:blipFill rotWithShape="1">
          <a:blip r:embed="rId3">
            <a:alphaModFix/>
          </a:blip>
          <a:srcRect/>
          <a:stretch/>
        </p:blipFill>
        <p:spPr>
          <a:xfrm>
            <a:off x="2325914" y="1371153"/>
            <a:ext cx="4492172" cy="3617988"/>
          </a:xfrm>
          <a:prstGeom prst="rect">
            <a:avLst/>
          </a:prstGeom>
          <a:noFill/>
          <a:ln>
            <a:noFill/>
          </a:ln>
        </p:spPr>
      </p:pic>
      <p:sp>
        <p:nvSpPr>
          <p:cNvPr id="108" name="Google Shape;108;p228"/>
          <p:cNvSpPr txBox="1">
            <a:spLocks noGrp="1"/>
          </p:cNvSpPr>
          <p:nvPr>
            <p:ph type="body" idx="2"/>
          </p:nvPr>
        </p:nvSpPr>
        <p:spPr>
          <a:xfrm>
            <a:off x="2552068"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aption">
  <p:cSld name="1_Caption 5">
    <p:spTree>
      <p:nvGrpSpPr>
        <p:cNvPr id="1" name="Shape 109"/>
        <p:cNvGrpSpPr/>
        <p:nvPr/>
      </p:nvGrpSpPr>
      <p:grpSpPr>
        <a:xfrm>
          <a:off x="0" y="0"/>
          <a:ext cx="0" cy="0"/>
          <a:chOff x="0" y="0"/>
          <a:chExt cx="0" cy="0"/>
        </a:xfrm>
      </p:grpSpPr>
      <p:pic>
        <p:nvPicPr>
          <p:cNvPr id="110" name="Google Shape;110;p229"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11" name="Google Shape;111;p22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 name="Google Shape;112;p22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3" name="Google Shape;113;p229"/>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14" name="Google Shape;114;p229"/>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15" name="Google Shape;115;p229" descr="Application&#10;&#10;Description automatically generated with low confidence"/>
          <p:cNvPicPr preferRelativeResize="0"/>
          <p:nvPr/>
        </p:nvPicPr>
        <p:blipFill rotWithShape="1">
          <a:blip r:embed="rId3">
            <a:alphaModFix/>
          </a:blip>
          <a:srcRect/>
          <a:stretch/>
        </p:blipFill>
        <p:spPr>
          <a:xfrm>
            <a:off x="742441" y="1371153"/>
            <a:ext cx="4492172" cy="3617988"/>
          </a:xfrm>
          <a:prstGeom prst="rect">
            <a:avLst/>
          </a:prstGeom>
          <a:noFill/>
          <a:ln>
            <a:noFill/>
          </a:ln>
        </p:spPr>
      </p:pic>
      <p:sp>
        <p:nvSpPr>
          <p:cNvPr id="116" name="Google Shape;116;p229"/>
          <p:cNvSpPr txBox="1">
            <a:spLocks noGrp="1"/>
          </p:cNvSpPr>
          <p:nvPr>
            <p:ph type="body" idx="2"/>
          </p:nvPr>
        </p:nvSpPr>
        <p:spPr>
          <a:xfrm>
            <a:off x="968595"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aption">
  <p:cSld name="1_Caption 6">
    <p:spTree>
      <p:nvGrpSpPr>
        <p:cNvPr id="1" name="Shape 117"/>
        <p:cNvGrpSpPr/>
        <p:nvPr/>
      </p:nvGrpSpPr>
      <p:grpSpPr>
        <a:xfrm>
          <a:off x="0" y="0"/>
          <a:ext cx="0" cy="0"/>
          <a:chOff x="0" y="0"/>
          <a:chExt cx="0" cy="0"/>
        </a:xfrm>
      </p:grpSpPr>
      <p:pic>
        <p:nvPicPr>
          <p:cNvPr id="118" name="Google Shape;118;p230"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19" name="Google Shape;119;p23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0" name="Google Shape;120;p23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21" name="Google Shape;121;p230"/>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22" name="Google Shape;122;p230"/>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23" name="Google Shape;123;p230"/>
          <p:cNvPicPr preferRelativeResize="0"/>
          <p:nvPr/>
        </p:nvPicPr>
        <p:blipFill rotWithShape="1">
          <a:blip r:embed="rId3">
            <a:alphaModFix/>
          </a:blip>
          <a:srcRect/>
          <a:stretch/>
        </p:blipFill>
        <p:spPr>
          <a:xfrm>
            <a:off x="1703135" y="1363361"/>
            <a:ext cx="5737730" cy="3621752"/>
          </a:xfrm>
          <a:prstGeom prst="rect">
            <a:avLst/>
          </a:prstGeom>
          <a:noFill/>
          <a:ln>
            <a:noFill/>
          </a:ln>
        </p:spPr>
      </p:pic>
      <p:sp>
        <p:nvSpPr>
          <p:cNvPr id="124" name="Google Shape;124;p230"/>
          <p:cNvSpPr txBox="1">
            <a:spLocks noGrp="1"/>
          </p:cNvSpPr>
          <p:nvPr>
            <p:ph type="body" idx="2"/>
          </p:nvPr>
        </p:nvSpPr>
        <p:spPr>
          <a:xfrm>
            <a:off x="2032052" y="1886850"/>
            <a:ext cx="5071275" cy="2161037"/>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aption">
  <p:cSld name="1_Caption 7">
    <p:spTree>
      <p:nvGrpSpPr>
        <p:cNvPr id="1" name="Shape 125"/>
        <p:cNvGrpSpPr/>
        <p:nvPr/>
      </p:nvGrpSpPr>
      <p:grpSpPr>
        <a:xfrm>
          <a:off x="0" y="0"/>
          <a:ext cx="0" cy="0"/>
          <a:chOff x="0" y="0"/>
          <a:chExt cx="0" cy="0"/>
        </a:xfrm>
      </p:grpSpPr>
      <p:pic>
        <p:nvPicPr>
          <p:cNvPr id="126" name="Google Shape;126;p231"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27" name="Google Shape;127;p23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8" name="Google Shape;128;p23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29" name="Google Shape;129;p231"/>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30" name="Google Shape;130;p231"/>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31" name="Google Shape;131;p231"/>
          <p:cNvPicPr preferRelativeResize="0"/>
          <p:nvPr/>
        </p:nvPicPr>
        <p:blipFill rotWithShape="1">
          <a:blip r:embed="rId3">
            <a:alphaModFix/>
          </a:blip>
          <a:srcRect/>
          <a:stretch/>
        </p:blipFill>
        <p:spPr>
          <a:xfrm>
            <a:off x="2107222" y="1873493"/>
            <a:ext cx="4929556" cy="3111619"/>
          </a:xfrm>
          <a:prstGeom prst="rect">
            <a:avLst/>
          </a:prstGeom>
          <a:noFill/>
          <a:ln>
            <a:noFill/>
          </a:ln>
        </p:spPr>
      </p:pic>
      <p:sp>
        <p:nvSpPr>
          <p:cNvPr id="132" name="Google Shape;132;p231"/>
          <p:cNvSpPr txBox="1">
            <a:spLocks noGrp="1"/>
          </p:cNvSpPr>
          <p:nvPr>
            <p:ph type="body" idx="2"/>
          </p:nvPr>
        </p:nvSpPr>
        <p:spPr>
          <a:xfrm>
            <a:off x="2377740" y="2303181"/>
            <a:ext cx="4379900" cy="1934975"/>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aption">
  <p:cSld name="Contents 8">
    <p:spTree>
      <p:nvGrpSpPr>
        <p:cNvPr id="1" name="Shape 133"/>
        <p:cNvGrpSpPr/>
        <p:nvPr/>
      </p:nvGrpSpPr>
      <p:grpSpPr>
        <a:xfrm>
          <a:off x="0" y="0"/>
          <a:ext cx="0" cy="0"/>
          <a:chOff x="0" y="0"/>
          <a:chExt cx="0" cy="0"/>
        </a:xfrm>
      </p:grpSpPr>
      <p:pic>
        <p:nvPicPr>
          <p:cNvPr id="134" name="Google Shape;134;p232"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35" name="Google Shape;135;p232"/>
          <p:cNvSpPr/>
          <p:nvPr/>
        </p:nvSpPr>
        <p:spPr>
          <a:xfrm>
            <a:off x="4109012" y="748626"/>
            <a:ext cx="327256" cy="3808292"/>
          </a:xfrm>
          <a:prstGeom prst="rect">
            <a:avLst/>
          </a:prstGeom>
          <a:no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36" name="Google Shape;136;p232"/>
          <p:cNvSpPr>
            <a:spLocks noGrp="1"/>
          </p:cNvSpPr>
          <p:nvPr>
            <p:ph type="pic" idx="2"/>
          </p:nvPr>
        </p:nvSpPr>
        <p:spPr>
          <a:xfrm>
            <a:off x="0" y="667604"/>
            <a:ext cx="4201610" cy="3970337"/>
          </a:xfrm>
          <a:prstGeom prst="rect">
            <a:avLst/>
          </a:prstGeom>
          <a:noFill/>
          <a:ln>
            <a:noFill/>
          </a:ln>
        </p:spPr>
      </p:sp>
      <p:sp>
        <p:nvSpPr>
          <p:cNvPr id="137" name="Google Shape;137;p232"/>
          <p:cNvSpPr/>
          <p:nvPr/>
        </p:nvSpPr>
        <p:spPr>
          <a:xfrm>
            <a:off x="4436268" y="973867"/>
            <a:ext cx="4707732" cy="51392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38" name="Google Shape;138;p232"/>
          <p:cNvSpPr txBox="1">
            <a:spLocks noGrp="1"/>
          </p:cNvSpPr>
          <p:nvPr>
            <p:ph type="body" idx="1"/>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39" name="Google Shape;139;p232"/>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aption">
  <p:cSld name="Contents">
    <p:spTree>
      <p:nvGrpSpPr>
        <p:cNvPr id="1" name="Shape 10"/>
        <p:cNvGrpSpPr/>
        <p:nvPr/>
      </p:nvGrpSpPr>
      <p:grpSpPr>
        <a:xfrm>
          <a:off x="0" y="0"/>
          <a:ext cx="0" cy="0"/>
          <a:chOff x="0" y="0"/>
          <a:chExt cx="0" cy="0"/>
        </a:xfrm>
      </p:grpSpPr>
      <p:pic>
        <p:nvPicPr>
          <p:cNvPr id="11" name="Google Shape;11;p215" descr="A picture containing person, computer, indoor&#10;&#10;Description automatically generated"/>
          <p:cNvPicPr preferRelativeResize="0"/>
          <p:nvPr/>
        </p:nvPicPr>
        <p:blipFill rotWithShape="1">
          <a:blip r:embed="rId2">
            <a:alphaModFix/>
          </a:blip>
          <a:srcRect r="11110"/>
          <a:stretch/>
        </p:blipFill>
        <p:spPr>
          <a:xfrm flipH="1">
            <a:off x="0" y="0"/>
            <a:ext cx="9144000" cy="5143494"/>
          </a:xfrm>
          <a:prstGeom prst="rect">
            <a:avLst/>
          </a:prstGeom>
          <a:noFill/>
          <a:ln>
            <a:noFill/>
          </a:ln>
        </p:spPr>
      </p:pic>
      <p:pic>
        <p:nvPicPr>
          <p:cNvPr id="12" name="Google Shape;12;p215" descr="Shape&#10;&#10;Description automatically generated with low confidence"/>
          <p:cNvPicPr preferRelativeResize="0"/>
          <p:nvPr/>
        </p:nvPicPr>
        <p:blipFill rotWithShape="1">
          <a:blip r:embed="rId3">
            <a:alphaModFix/>
          </a:blip>
          <a:srcRect/>
          <a:stretch/>
        </p:blipFill>
        <p:spPr>
          <a:xfrm>
            <a:off x="0" y="6"/>
            <a:ext cx="9143990" cy="5148000"/>
          </a:xfrm>
          <a:prstGeom prst="rect">
            <a:avLst/>
          </a:prstGeom>
          <a:noFill/>
          <a:ln>
            <a:noFill/>
          </a:ln>
        </p:spPr>
      </p:pic>
      <p:sp>
        <p:nvSpPr>
          <p:cNvPr id="13" name="Google Shape;13;p215"/>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4" name="Google Shape;14;p21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5" name="Google Shape;15;p21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 name="Google Shape;16;p21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ontents 9">
    <p:spTree>
      <p:nvGrpSpPr>
        <p:cNvPr id="1" name="Shape 140"/>
        <p:cNvGrpSpPr/>
        <p:nvPr/>
      </p:nvGrpSpPr>
      <p:grpSpPr>
        <a:xfrm>
          <a:off x="0" y="0"/>
          <a:ext cx="0" cy="0"/>
          <a:chOff x="0" y="0"/>
          <a:chExt cx="0" cy="0"/>
        </a:xfrm>
      </p:grpSpPr>
      <p:pic>
        <p:nvPicPr>
          <p:cNvPr id="141" name="Google Shape;141;p233"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42" name="Google Shape;142;p233"/>
          <p:cNvSpPr/>
          <p:nvPr/>
        </p:nvSpPr>
        <p:spPr>
          <a:xfrm>
            <a:off x="4109012" y="748626"/>
            <a:ext cx="327256" cy="3808292"/>
          </a:xfrm>
          <a:prstGeom prst="rect">
            <a:avLst/>
          </a:prstGeom>
          <a:no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43" name="Google Shape;143;p233"/>
          <p:cNvSpPr>
            <a:spLocks noGrp="1"/>
          </p:cNvSpPr>
          <p:nvPr>
            <p:ph type="pic" idx="2"/>
          </p:nvPr>
        </p:nvSpPr>
        <p:spPr>
          <a:xfrm>
            <a:off x="0" y="667604"/>
            <a:ext cx="4201610" cy="3970337"/>
          </a:xfrm>
          <a:prstGeom prst="rect">
            <a:avLst/>
          </a:prstGeom>
          <a:noFill/>
          <a:ln>
            <a:noFill/>
          </a:ln>
        </p:spPr>
      </p:sp>
      <p:sp>
        <p:nvSpPr>
          <p:cNvPr id="144" name="Google Shape;144;p233"/>
          <p:cNvSpPr/>
          <p:nvPr/>
        </p:nvSpPr>
        <p:spPr>
          <a:xfrm>
            <a:off x="4436268" y="973867"/>
            <a:ext cx="4707732" cy="513923"/>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45" name="Google Shape;145;p233"/>
          <p:cNvSpPr txBox="1">
            <a:spLocks noGrp="1"/>
          </p:cNvSpPr>
          <p:nvPr>
            <p:ph type="body" idx="1"/>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46" name="Google Shape;146;p233"/>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aption">
  <p:cSld name="1_Caption 8">
    <p:spTree>
      <p:nvGrpSpPr>
        <p:cNvPr id="1" name="Shape 147"/>
        <p:cNvGrpSpPr/>
        <p:nvPr/>
      </p:nvGrpSpPr>
      <p:grpSpPr>
        <a:xfrm>
          <a:off x="0" y="0"/>
          <a:ext cx="0" cy="0"/>
          <a:chOff x="0" y="0"/>
          <a:chExt cx="0" cy="0"/>
        </a:xfrm>
      </p:grpSpPr>
      <p:sp>
        <p:nvSpPr>
          <p:cNvPr id="148" name="Google Shape;148;p234"/>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49" name="Google Shape;149;p234" descr="Shape&#10;&#10;Description automatically generated with low confidence"/>
          <p:cNvSpPr/>
          <p:nvPr/>
        </p:nvSpPr>
        <p:spPr>
          <a:xfrm>
            <a:off x="0" y="0"/>
            <a:ext cx="9144000" cy="5143500"/>
          </a:xfrm>
          <a:prstGeom prst="rect">
            <a:avLst/>
          </a:prstGeom>
          <a:solidFill>
            <a:srgbClr val="FFFFFF"/>
          </a:solidFill>
          <a:ln>
            <a:noFill/>
          </a:ln>
        </p:spPr>
      </p:sp>
      <p:sp>
        <p:nvSpPr>
          <p:cNvPr id="150" name="Google Shape;150;p234"/>
          <p:cNvSpPr>
            <a:spLocks noGrp="1"/>
          </p:cNvSpPr>
          <p:nvPr>
            <p:ph type="pic" idx="2"/>
          </p:nvPr>
        </p:nvSpPr>
        <p:spPr>
          <a:xfrm>
            <a:off x="1" y="0"/>
            <a:ext cx="4572000" cy="5143494"/>
          </a:xfrm>
          <a:prstGeom prst="rect">
            <a:avLst/>
          </a:prstGeom>
          <a:noFill/>
          <a:ln>
            <a:noFill/>
          </a:ln>
        </p:spPr>
      </p:sp>
      <p:sp>
        <p:nvSpPr>
          <p:cNvPr id="151" name="Google Shape;151;p234"/>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52" name="Google Shape;152;p234"/>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53" name="Google Shape;153;p234"/>
          <p:cNvSpPr/>
          <p:nvPr/>
        </p:nvSpPr>
        <p:spPr>
          <a:xfrm>
            <a:off x="4241543" y="1368179"/>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54" name="Google Shape;154;p234"/>
          <p:cNvSpPr>
            <a:spLocks noGrp="1"/>
          </p:cNvSpPr>
          <p:nvPr>
            <p:ph type="pic" idx="3"/>
          </p:nvPr>
        </p:nvSpPr>
        <p:spPr>
          <a:xfrm>
            <a:off x="4408678" y="1539292"/>
            <a:ext cx="318677" cy="318677"/>
          </a:xfrm>
          <a:prstGeom prst="rect">
            <a:avLst/>
          </a:prstGeom>
          <a:noFill/>
          <a:ln>
            <a:noFill/>
          </a:ln>
        </p:spPr>
      </p:sp>
      <p:sp>
        <p:nvSpPr>
          <p:cNvPr id="155" name="Google Shape;155;p234"/>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56" name="Google Shape;156;p234"/>
          <p:cNvSpPr/>
          <p:nvPr/>
        </p:nvSpPr>
        <p:spPr>
          <a:xfrm>
            <a:off x="4241543" y="2951688"/>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57" name="Google Shape;157;p234"/>
          <p:cNvSpPr>
            <a:spLocks noGrp="1"/>
          </p:cNvSpPr>
          <p:nvPr>
            <p:ph type="pic" idx="4"/>
          </p:nvPr>
        </p:nvSpPr>
        <p:spPr>
          <a:xfrm>
            <a:off x="4408678" y="3122801"/>
            <a:ext cx="318677" cy="318677"/>
          </a:xfrm>
          <a:prstGeom prst="rect">
            <a:avLst/>
          </a:prstGeom>
          <a:noFill/>
          <a:ln>
            <a:noFill/>
          </a:ln>
        </p:spPr>
      </p:sp>
      <p:sp>
        <p:nvSpPr>
          <p:cNvPr id="158" name="Google Shape;158;p234"/>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aption">
  <p:cSld name="1_Caption 9">
    <p:spTree>
      <p:nvGrpSpPr>
        <p:cNvPr id="1" name="Shape 159"/>
        <p:cNvGrpSpPr/>
        <p:nvPr/>
      </p:nvGrpSpPr>
      <p:grpSpPr>
        <a:xfrm>
          <a:off x="0" y="0"/>
          <a:ext cx="0" cy="0"/>
          <a:chOff x="0" y="0"/>
          <a:chExt cx="0" cy="0"/>
        </a:xfrm>
      </p:grpSpPr>
      <p:sp>
        <p:nvSpPr>
          <p:cNvPr id="160" name="Google Shape;160;p235"/>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1" name="Google Shape;161;p235" descr="Shape&#10;&#10;Description automatically generated with low confidence"/>
          <p:cNvSpPr/>
          <p:nvPr/>
        </p:nvSpPr>
        <p:spPr>
          <a:xfrm>
            <a:off x="0" y="0"/>
            <a:ext cx="9144000" cy="5143500"/>
          </a:xfrm>
          <a:prstGeom prst="rect">
            <a:avLst/>
          </a:prstGeom>
          <a:solidFill>
            <a:srgbClr val="FFFFFF"/>
          </a:solidFill>
          <a:ln>
            <a:noFill/>
          </a:ln>
        </p:spPr>
      </p:sp>
      <p:sp>
        <p:nvSpPr>
          <p:cNvPr id="162" name="Google Shape;162;p235"/>
          <p:cNvSpPr>
            <a:spLocks noGrp="1"/>
          </p:cNvSpPr>
          <p:nvPr>
            <p:ph type="pic" idx="2"/>
          </p:nvPr>
        </p:nvSpPr>
        <p:spPr>
          <a:xfrm>
            <a:off x="1" y="0"/>
            <a:ext cx="4572000" cy="5143494"/>
          </a:xfrm>
          <a:prstGeom prst="rect">
            <a:avLst/>
          </a:prstGeom>
          <a:noFill/>
          <a:ln>
            <a:noFill/>
          </a:ln>
        </p:spPr>
      </p:sp>
      <p:sp>
        <p:nvSpPr>
          <p:cNvPr id="163" name="Google Shape;163;p235"/>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4" name="Google Shape;164;p235"/>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65" name="Google Shape;165;p235"/>
          <p:cNvSpPr/>
          <p:nvPr/>
        </p:nvSpPr>
        <p:spPr>
          <a:xfrm>
            <a:off x="4241543" y="1368179"/>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6" name="Google Shape;166;p235"/>
          <p:cNvSpPr>
            <a:spLocks noGrp="1"/>
          </p:cNvSpPr>
          <p:nvPr>
            <p:ph type="pic" idx="3"/>
          </p:nvPr>
        </p:nvSpPr>
        <p:spPr>
          <a:xfrm>
            <a:off x="4408678" y="1539292"/>
            <a:ext cx="318677" cy="318677"/>
          </a:xfrm>
          <a:prstGeom prst="rect">
            <a:avLst/>
          </a:prstGeom>
          <a:noFill/>
          <a:ln>
            <a:noFill/>
          </a:ln>
        </p:spPr>
      </p:sp>
      <p:sp>
        <p:nvSpPr>
          <p:cNvPr id="167" name="Google Shape;167;p235"/>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68" name="Google Shape;168;p235"/>
          <p:cNvSpPr/>
          <p:nvPr/>
        </p:nvSpPr>
        <p:spPr>
          <a:xfrm>
            <a:off x="4241543" y="2951688"/>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9" name="Google Shape;169;p235"/>
          <p:cNvSpPr>
            <a:spLocks noGrp="1"/>
          </p:cNvSpPr>
          <p:nvPr>
            <p:ph type="pic" idx="4"/>
          </p:nvPr>
        </p:nvSpPr>
        <p:spPr>
          <a:xfrm>
            <a:off x="4408678" y="3122801"/>
            <a:ext cx="318677" cy="318677"/>
          </a:xfrm>
          <a:prstGeom prst="rect">
            <a:avLst/>
          </a:prstGeom>
          <a:noFill/>
          <a:ln>
            <a:noFill/>
          </a:ln>
        </p:spPr>
      </p:sp>
      <p:sp>
        <p:nvSpPr>
          <p:cNvPr id="170" name="Google Shape;170;p235"/>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aption">
  <p:cSld name="1_Caption 10">
    <p:spTree>
      <p:nvGrpSpPr>
        <p:cNvPr id="1" name="Shape 171"/>
        <p:cNvGrpSpPr/>
        <p:nvPr/>
      </p:nvGrpSpPr>
      <p:grpSpPr>
        <a:xfrm>
          <a:off x="0" y="0"/>
          <a:ext cx="0" cy="0"/>
          <a:chOff x="0" y="0"/>
          <a:chExt cx="0" cy="0"/>
        </a:xfrm>
      </p:grpSpPr>
      <p:pic>
        <p:nvPicPr>
          <p:cNvPr id="172" name="Google Shape;172;p23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73" name="Google Shape;173;p236"/>
          <p:cNvGrpSpPr/>
          <p:nvPr/>
        </p:nvGrpSpPr>
        <p:grpSpPr>
          <a:xfrm>
            <a:off x="4107305" y="941707"/>
            <a:ext cx="284686" cy="3999388"/>
            <a:chOff x="4107305" y="941707"/>
            <a:chExt cx="284686" cy="3999388"/>
          </a:xfrm>
        </p:grpSpPr>
        <p:sp>
          <p:nvSpPr>
            <p:cNvPr id="174" name="Google Shape;174;p236"/>
            <p:cNvSpPr/>
            <p:nvPr/>
          </p:nvSpPr>
          <p:spPr>
            <a:xfrm>
              <a:off x="4183432" y="1262627"/>
              <a:ext cx="208559" cy="3357548"/>
            </a:xfrm>
            <a:prstGeom prst="rect">
              <a:avLst/>
            </a:prstGeom>
            <a:solidFill>
              <a:srgbClr val="C4CF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75" name="Google Shape;175;p236"/>
            <p:cNvSpPr/>
            <p:nvPr/>
          </p:nvSpPr>
          <p:spPr>
            <a:xfrm>
              <a:off x="4112338" y="1097990"/>
              <a:ext cx="208559" cy="3686822"/>
            </a:xfrm>
            <a:prstGeom prst="rect">
              <a:avLst/>
            </a:prstGeom>
            <a:solidFill>
              <a:srgbClr val="5575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76" name="Google Shape;176;p236"/>
            <p:cNvSpPr/>
            <p:nvPr/>
          </p:nvSpPr>
          <p:spPr>
            <a:xfrm>
              <a:off x="4107305" y="941707"/>
              <a:ext cx="142497" cy="3999388"/>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
        <p:nvSpPr>
          <p:cNvPr id="177" name="Google Shape;177;p236"/>
          <p:cNvSpPr>
            <a:spLocks noGrp="1"/>
          </p:cNvSpPr>
          <p:nvPr>
            <p:ph type="pic" idx="2"/>
          </p:nvPr>
        </p:nvSpPr>
        <p:spPr>
          <a:xfrm>
            <a:off x="219360" y="856040"/>
            <a:ext cx="3958630" cy="4287460"/>
          </a:xfrm>
          <a:prstGeom prst="rect">
            <a:avLst/>
          </a:prstGeom>
          <a:noFill/>
          <a:ln>
            <a:noFill/>
          </a:ln>
        </p:spPr>
      </p:sp>
      <p:sp>
        <p:nvSpPr>
          <p:cNvPr id="178" name="Google Shape;178;p236"/>
          <p:cNvSpPr txBox="1">
            <a:spLocks noGrp="1"/>
          </p:cNvSpPr>
          <p:nvPr>
            <p:ph type="body" idx="1"/>
          </p:nvPr>
        </p:nvSpPr>
        <p:spPr>
          <a:xfrm>
            <a:off x="4524864" y="1268948"/>
            <a:ext cx="4399775" cy="3344907"/>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79" name="Google Shape;179;p23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80" name="Google Shape;180;p23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1_Title Slide">
  <p:cSld name="2_Title Slide">
    <p:spTree>
      <p:nvGrpSpPr>
        <p:cNvPr id="1" name="Shape 181"/>
        <p:cNvGrpSpPr/>
        <p:nvPr/>
      </p:nvGrpSpPr>
      <p:grpSpPr>
        <a:xfrm>
          <a:off x="0" y="0"/>
          <a:ext cx="0" cy="0"/>
          <a:chOff x="0" y="0"/>
          <a:chExt cx="0" cy="0"/>
        </a:xfrm>
      </p:grpSpPr>
      <p:pic>
        <p:nvPicPr>
          <p:cNvPr id="182" name="Google Shape;182;p23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83" name="Google Shape;183;p237"/>
          <p:cNvSpPr>
            <a:spLocks noGrp="1"/>
          </p:cNvSpPr>
          <p:nvPr>
            <p:ph type="pic" idx="2"/>
          </p:nvPr>
        </p:nvSpPr>
        <p:spPr>
          <a:xfrm>
            <a:off x="4572000" y="0"/>
            <a:ext cx="4571990" cy="5143494"/>
          </a:xfrm>
          <a:prstGeom prst="rect">
            <a:avLst/>
          </a:prstGeom>
          <a:noFill/>
          <a:ln>
            <a:noFill/>
          </a:ln>
        </p:spPr>
      </p:sp>
      <p:sp>
        <p:nvSpPr>
          <p:cNvPr id="184" name="Google Shape;184;p237"/>
          <p:cNvSpPr/>
          <p:nvPr/>
        </p:nvSpPr>
        <p:spPr>
          <a:xfrm>
            <a:off x="-1" y="1178120"/>
            <a:ext cx="4781551" cy="3333750"/>
          </a:xfrm>
          <a:prstGeom prst="rect">
            <a:avLst/>
          </a:prstGeom>
          <a:solidFill>
            <a:srgbClr val="C4CFEE">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85" name="Google Shape;185;p237"/>
          <p:cNvSpPr txBox="1">
            <a:spLocks noGrp="1"/>
          </p:cNvSpPr>
          <p:nvPr>
            <p:ph type="body" idx="1"/>
          </p:nvPr>
        </p:nvSpPr>
        <p:spPr>
          <a:xfrm>
            <a:off x="135731" y="1388586"/>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75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6" name="Google Shape;186;p23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87" name="Google Shape;187;p23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Caption">
  <p:cSld name="1_Caption 11">
    <p:spTree>
      <p:nvGrpSpPr>
        <p:cNvPr id="1" name="Shape 188"/>
        <p:cNvGrpSpPr/>
        <p:nvPr/>
      </p:nvGrpSpPr>
      <p:grpSpPr>
        <a:xfrm>
          <a:off x="0" y="0"/>
          <a:ext cx="0" cy="0"/>
          <a:chOff x="0" y="0"/>
          <a:chExt cx="0" cy="0"/>
        </a:xfrm>
      </p:grpSpPr>
      <p:pic>
        <p:nvPicPr>
          <p:cNvPr id="189" name="Google Shape;189;p23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90" name="Google Shape;190;p238"/>
          <p:cNvSpPr/>
          <p:nvPr/>
        </p:nvSpPr>
        <p:spPr>
          <a:xfrm>
            <a:off x="4135880" y="856040"/>
            <a:ext cx="142497" cy="879326"/>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91" name="Google Shape;191;p238"/>
          <p:cNvSpPr>
            <a:spLocks noGrp="1"/>
          </p:cNvSpPr>
          <p:nvPr>
            <p:ph type="pic" idx="2"/>
          </p:nvPr>
        </p:nvSpPr>
        <p:spPr>
          <a:xfrm>
            <a:off x="219360" y="856040"/>
            <a:ext cx="3958630" cy="4287460"/>
          </a:xfrm>
          <a:prstGeom prst="rect">
            <a:avLst/>
          </a:prstGeom>
          <a:noFill/>
          <a:ln>
            <a:noFill/>
          </a:ln>
        </p:spPr>
      </p:sp>
      <p:sp>
        <p:nvSpPr>
          <p:cNvPr id="192" name="Google Shape;192;p238"/>
          <p:cNvSpPr txBox="1">
            <a:spLocks noGrp="1"/>
          </p:cNvSpPr>
          <p:nvPr>
            <p:ph type="body" idx="1"/>
          </p:nvPr>
        </p:nvSpPr>
        <p:spPr>
          <a:xfrm>
            <a:off x="4480014" y="1685925"/>
            <a:ext cx="4444626" cy="2499576"/>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93" name="Google Shape;193;p23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4" name="Google Shape;194;p23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aption">
  <p:cSld name="1_Caption 12">
    <p:spTree>
      <p:nvGrpSpPr>
        <p:cNvPr id="1" name="Shape 195"/>
        <p:cNvGrpSpPr/>
        <p:nvPr/>
      </p:nvGrpSpPr>
      <p:grpSpPr>
        <a:xfrm>
          <a:off x="0" y="0"/>
          <a:ext cx="0" cy="0"/>
          <a:chOff x="0" y="0"/>
          <a:chExt cx="0" cy="0"/>
        </a:xfrm>
      </p:grpSpPr>
      <p:pic>
        <p:nvPicPr>
          <p:cNvPr id="196" name="Google Shape;196;p23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97" name="Google Shape;197;p239"/>
          <p:cNvSpPr/>
          <p:nvPr/>
        </p:nvSpPr>
        <p:spPr>
          <a:xfrm>
            <a:off x="3817856" y="656889"/>
            <a:ext cx="143829" cy="34409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98" name="Google Shape;198;p239"/>
          <p:cNvSpPr>
            <a:spLocks noGrp="1"/>
          </p:cNvSpPr>
          <p:nvPr>
            <p:ph type="pic" idx="2"/>
          </p:nvPr>
        </p:nvSpPr>
        <p:spPr>
          <a:xfrm>
            <a:off x="235670" y="0"/>
            <a:ext cx="3582186" cy="5143494"/>
          </a:xfrm>
          <a:prstGeom prst="rect">
            <a:avLst/>
          </a:prstGeom>
          <a:noFill/>
          <a:ln>
            <a:noFill/>
          </a:ln>
        </p:spPr>
      </p:sp>
      <p:sp>
        <p:nvSpPr>
          <p:cNvPr id="199" name="Google Shape;199;p239"/>
          <p:cNvSpPr txBox="1">
            <a:spLocks noGrp="1"/>
          </p:cNvSpPr>
          <p:nvPr>
            <p:ph type="title"/>
          </p:nvPr>
        </p:nvSpPr>
        <p:spPr>
          <a:xfrm>
            <a:off x="4079869"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dk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0" name="Google Shape;200;p239"/>
          <p:cNvSpPr txBox="1">
            <a:spLocks noGrp="1"/>
          </p:cNvSpPr>
          <p:nvPr>
            <p:ph type="body" idx="1"/>
          </p:nvPr>
        </p:nvSpPr>
        <p:spPr>
          <a:xfrm>
            <a:off x="4079868" y="1539292"/>
            <a:ext cx="4688211"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rgbClr val="000000"/>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aption">
  <p:cSld name="1_Caption 13">
    <p:spTree>
      <p:nvGrpSpPr>
        <p:cNvPr id="1" name="Shape 201"/>
        <p:cNvGrpSpPr/>
        <p:nvPr/>
      </p:nvGrpSpPr>
      <p:grpSpPr>
        <a:xfrm>
          <a:off x="0" y="0"/>
          <a:ext cx="0" cy="0"/>
          <a:chOff x="0" y="0"/>
          <a:chExt cx="0" cy="0"/>
        </a:xfrm>
      </p:grpSpPr>
      <p:sp>
        <p:nvSpPr>
          <p:cNvPr id="202" name="Google Shape;202;p240"/>
          <p:cNvSpPr/>
          <p:nvPr/>
        </p:nvSpPr>
        <p:spPr>
          <a:xfrm>
            <a:off x="5312964" y="0"/>
            <a:ext cx="3831036" cy="514349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03" name="Google Shape;203;p240" descr="Shape&#10;&#10;Description automatically generated with low confidence"/>
          <p:cNvSpPr/>
          <p:nvPr/>
        </p:nvSpPr>
        <p:spPr>
          <a:xfrm>
            <a:off x="0" y="0"/>
            <a:ext cx="9144000" cy="5143500"/>
          </a:xfrm>
          <a:prstGeom prst="rect">
            <a:avLst/>
          </a:prstGeom>
          <a:solidFill>
            <a:srgbClr val="FFFFFF"/>
          </a:solidFill>
          <a:ln>
            <a:noFill/>
          </a:ln>
        </p:spPr>
      </p:sp>
      <p:sp>
        <p:nvSpPr>
          <p:cNvPr id="204" name="Google Shape;204;p240"/>
          <p:cNvSpPr/>
          <p:nvPr/>
        </p:nvSpPr>
        <p:spPr>
          <a:xfrm>
            <a:off x="5302804" y="575609"/>
            <a:ext cx="143829"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05" name="Google Shape;205;p240"/>
          <p:cNvSpPr>
            <a:spLocks noGrp="1"/>
          </p:cNvSpPr>
          <p:nvPr>
            <p:ph type="pic" idx="2"/>
          </p:nvPr>
        </p:nvSpPr>
        <p:spPr>
          <a:xfrm>
            <a:off x="-1" y="0"/>
            <a:ext cx="5312965" cy="5143494"/>
          </a:xfrm>
          <a:prstGeom prst="rect">
            <a:avLst/>
          </a:prstGeom>
          <a:noFill/>
          <a:ln>
            <a:noFill/>
          </a:ln>
        </p:spPr>
      </p:sp>
      <p:sp>
        <p:nvSpPr>
          <p:cNvPr id="206" name="Google Shape;206;p240"/>
          <p:cNvSpPr txBox="1">
            <a:spLocks noGrp="1"/>
          </p:cNvSpPr>
          <p:nvPr>
            <p:ph type="title"/>
          </p:nvPr>
        </p:nvSpPr>
        <p:spPr>
          <a:xfrm>
            <a:off x="5564817" y="575609"/>
            <a:ext cx="3405248"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7" name="Google Shape;207;p240"/>
          <p:cNvSpPr txBox="1">
            <a:spLocks noGrp="1"/>
          </p:cNvSpPr>
          <p:nvPr>
            <p:ph type="body" idx="1"/>
          </p:nvPr>
        </p:nvSpPr>
        <p:spPr>
          <a:xfrm>
            <a:off x="5564818" y="1254812"/>
            <a:ext cx="3452368" cy="342894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aption">
  <p:cSld name="1_Caption 14">
    <p:spTree>
      <p:nvGrpSpPr>
        <p:cNvPr id="1" name="Shape 208"/>
        <p:cNvGrpSpPr/>
        <p:nvPr/>
      </p:nvGrpSpPr>
      <p:grpSpPr>
        <a:xfrm>
          <a:off x="0" y="0"/>
          <a:ext cx="0" cy="0"/>
          <a:chOff x="0" y="0"/>
          <a:chExt cx="0" cy="0"/>
        </a:xfrm>
      </p:grpSpPr>
      <p:sp>
        <p:nvSpPr>
          <p:cNvPr id="209" name="Google Shape;209;p241"/>
          <p:cNvSpPr/>
          <p:nvPr/>
        </p:nvSpPr>
        <p:spPr>
          <a:xfrm>
            <a:off x="0" y="-1"/>
            <a:ext cx="4898780" cy="5143498"/>
          </a:xfrm>
          <a:prstGeom prst="rect">
            <a:avLst/>
          </a:prstGeom>
          <a:solidFill>
            <a:srgbClr val="22366A"/>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050" b="0" i="0" u="none" strike="noStrike" cap="none">
              <a:solidFill>
                <a:schemeClr val="lt1"/>
              </a:solidFill>
              <a:latin typeface="Arial"/>
              <a:ea typeface="Arial"/>
              <a:cs typeface="Arial"/>
              <a:sym typeface="Arial"/>
            </a:endParaRPr>
          </a:p>
        </p:txBody>
      </p:sp>
      <p:pic>
        <p:nvPicPr>
          <p:cNvPr id="210" name="Google Shape;210;p241"/>
          <p:cNvPicPr preferRelativeResize="0"/>
          <p:nvPr/>
        </p:nvPicPr>
        <p:blipFill rotWithShape="1">
          <a:blip r:embed="rId2">
            <a:alphaModFix/>
          </a:blip>
          <a:srcRect l="20639" r="24166"/>
          <a:stretch/>
        </p:blipFill>
        <p:spPr>
          <a:xfrm>
            <a:off x="4885624" y="3"/>
            <a:ext cx="4258376" cy="5143498"/>
          </a:xfrm>
          <a:prstGeom prst="rect">
            <a:avLst/>
          </a:prstGeom>
          <a:noFill/>
          <a:ln>
            <a:noFill/>
          </a:ln>
        </p:spPr>
      </p:pic>
      <p:pic>
        <p:nvPicPr>
          <p:cNvPr id="211" name="Google Shape;211;p241"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212" name="Google Shape;212;p241"/>
          <p:cNvSpPr/>
          <p:nvPr/>
        </p:nvSpPr>
        <p:spPr>
          <a:xfrm>
            <a:off x="0" y="378373"/>
            <a:ext cx="3866493" cy="461141"/>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213" name="Google Shape;213;p241"/>
          <p:cNvSpPr txBox="1">
            <a:spLocks noGrp="1"/>
          </p:cNvSpPr>
          <p:nvPr>
            <p:ph type="title"/>
          </p:nvPr>
        </p:nvSpPr>
        <p:spPr>
          <a:xfrm>
            <a:off x="144711" y="436897"/>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4" name="Google Shape;214;p241"/>
          <p:cNvSpPr txBox="1">
            <a:spLocks noGrp="1"/>
          </p:cNvSpPr>
          <p:nvPr>
            <p:ph type="body" idx="1"/>
          </p:nvPr>
        </p:nvSpPr>
        <p:spPr>
          <a:xfrm>
            <a:off x="144711" y="1422475"/>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15" name="Google Shape;215;p241"/>
          <p:cNvSpPr txBox="1">
            <a:spLocks noGrp="1"/>
          </p:cNvSpPr>
          <p:nvPr>
            <p:ph type="body" idx="2"/>
          </p:nvPr>
        </p:nvSpPr>
        <p:spPr>
          <a:xfrm>
            <a:off x="144711" y="954389"/>
            <a:ext cx="4343206" cy="358011"/>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lt1"/>
              </a:buClr>
              <a:buSzPts val="1500"/>
              <a:buFont typeface="Arial"/>
              <a:buAutoNum type="alphaUcPeriod"/>
              <a:defRPr sz="15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aption">
  <p:cSld name="1_Caption 15">
    <p:spTree>
      <p:nvGrpSpPr>
        <p:cNvPr id="1" name="Shape 216"/>
        <p:cNvGrpSpPr/>
        <p:nvPr/>
      </p:nvGrpSpPr>
      <p:grpSpPr>
        <a:xfrm>
          <a:off x="0" y="0"/>
          <a:ext cx="0" cy="0"/>
          <a:chOff x="0" y="0"/>
          <a:chExt cx="0" cy="0"/>
        </a:xfrm>
      </p:grpSpPr>
      <p:grpSp>
        <p:nvGrpSpPr>
          <p:cNvPr id="217" name="Google Shape;217;p242"/>
          <p:cNvGrpSpPr/>
          <p:nvPr/>
        </p:nvGrpSpPr>
        <p:grpSpPr>
          <a:xfrm>
            <a:off x="2494464" y="494214"/>
            <a:ext cx="4155074" cy="4155073"/>
            <a:chOff x="2119794" y="-36836"/>
            <a:chExt cx="5217173" cy="5217173"/>
          </a:xfrm>
        </p:grpSpPr>
        <p:sp>
          <p:nvSpPr>
            <p:cNvPr id="218" name="Google Shape;218;p242"/>
            <p:cNvSpPr/>
            <p:nvPr/>
          </p:nvSpPr>
          <p:spPr>
            <a:xfrm rot="-10121413">
              <a:off x="5995473" y="1510692"/>
              <a:ext cx="1065477" cy="452456"/>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19" name="Google Shape;219;p242"/>
            <p:cNvSpPr/>
            <p:nvPr/>
          </p:nvSpPr>
          <p:spPr>
            <a:xfrm rot="1811965">
              <a:off x="2648325" y="3118285"/>
              <a:ext cx="827384" cy="452456"/>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nvGrpSpPr>
            <p:cNvPr id="220" name="Google Shape;220;p242"/>
            <p:cNvGrpSpPr/>
            <p:nvPr/>
          </p:nvGrpSpPr>
          <p:grpSpPr>
            <a:xfrm>
              <a:off x="2119794" y="-36836"/>
              <a:ext cx="5217173" cy="5217173"/>
              <a:chOff x="2334961" y="334711"/>
              <a:chExt cx="4626477" cy="4626477"/>
            </a:xfrm>
          </p:grpSpPr>
          <p:grpSp>
            <p:nvGrpSpPr>
              <p:cNvPr id="221" name="Google Shape;221;p242"/>
              <p:cNvGrpSpPr/>
              <p:nvPr/>
            </p:nvGrpSpPr>
            <p:grpSpPr>
              <a:xfrm>
                <a:off x="2334961" y="334711"/>
                <a:ext cx="4626477" cy="4626477"/>
                <a:chOff x="2334961" y="334711"/>
                <a:chExt cx="4626477" cy="4626477"/>
              </a:xfrm>
            </p:grpSpPr>
            <p:sp>
              <p:nvSpPr>
                <p:cNvPr id="222" name="Google Shape;222;p242"/>
                <p:cNvSpPr/>
                <p:nvPr/>
              </p:nvSpPr>
              <p:spPr>
                <a:xfrm>
                  <a:off x="2978950" y="978700"/>
                  <a:ext cx="3338500" cy="33385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23" name="Google Shape;223;p242"/>
                <p:cNvSpPr/>
                <p:nvPr/>
              </p:nvSpPr>
              <p:spPr>
                <a:xfrm rot="-3390336">
                  <a:off x="2978950" y="978700"/>
                  <a:ext cx="3338500" cy="3338500"/>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24" name="Google Shape;224;p242"/>
                <p:cNvSpPr/>
                <p:nvPr/>
              </p:nvSpPr>
              <p:spPr>
                <a:xfrm rot="-5737848">
                  <a:off x="2978950" y="978700"/>
                  <a:ext cx="3338500" cy="3338500"/>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25" name="Google Shape;225;p242"/>
              <p:cNvSpPr/>
              <p:nvPr/>
            </p:nvSpPr>
            <p:spPr>
              <a:xfrm>
                <a:off x="3154305" y="1154055"/>
                <a:ext cx="2987791" cy="29877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26" name="Google Shape;226;p242"/>
            <p:cNvSpPr/>
            <p:nvPr/>
          </p:nvSpPr>
          <p:spPr>
            <a:xfrm>
              <a:off x="2361789" y="1620202"/>
              <a:ext cx="4733182" cy="1903095"/>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sp>
        <p:nvSpPr>
          <p:cNvPr id="227" name="Google Shape;227;p242"/>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aption">
  <p:cSld name="1_Caption">
    <p:spTree>
      <p:nvGrpSpPr>
        <p:cNvPr id="1" name="Shape 17"/>
        <p:cNvGrpSpPr/>
        <p:nvPr/>
      </p:nvGrpSpPr>
      <p:grpSpPr>
        <a:xfrm>
          <a:off x="0" y="0"/>
          <a:ext cx="0" cy="0"/>
          <a:chOff x="0" y="0"/>
          <a:chExt cx="0" cy="0"/>
        </a:xfrm>
      </p:grpSpPr>
      <p:pic>
        <p:nvPicPr>
          <p:cNvPr id="18" name="Google Shape;18;p216"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19" name="Google Shape;19;p216"/>
          <p:cNvGrpSpPr/>
          <p:nvPr/>
        </p:nvGrpSpPr>
        <p:grpSpPr>
          <a:xfrm>
            <a:off x="270520" y="225967"/>
            <a:ext cx="175260" cy="4075443"/>
            <a:chOff x="270520" y="1140367"/>
            <a:chExt cx="175260" cy="4075443"/>
          </a:xfrm>
        </p:grpSpPr>
        <p:grpSp>
          <p:nvGrpSpPr>
            <p:cNvPr id="20" name="Google Shape;20;p216"/>
            <p:cNvGrpSpPr/>
            <p:nvPr/>
          </p:nvGrpSpPr>
          <p:grpSpPr>
            <a:xfrm>
              <a:off x="270520" y="3891468"/>
              <a:ext cx="175260" cy="1324342"/>
              <a:chOff x="129115" y="3948030"/>
              <a:chExt cx="175260" cy="1324342"/>
            </a:xfrm>
          </p:grpSpPr>
          <p:sp>
            <p:nvSpPr>
              <p:cNvPr id="21" name="Google Shape;21;p216"/>
              <p:cNvSpPr/>
              <p:nvPr/>
            </p:nvSpPr>
            <p:spPr>
              <a:xfrm>
                <a:off x="129115" y="394803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22" name="Google Shape;22;p216"/>
              <p:cNvCxnSpPr/>
              <p:nvPr/>
            </p:nvCxnSpPr>
            <p:spPr>
              <a:xfrm>
                <a:off x="216745" y="415952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23" name="Google Shape;23;p216"/>
            <p:cNvGrpSpPr/>
            <p:nvPr/>
          </p:nvGrpSpPr>
          <p:grpSpPr>
            <a:xfrm>
              <a:off x="270520" y="1140367"/>
              <a:ext cx="175260" cy="2253464"/>
              <a:chOff x="129115" y="1196929"/>
              <a:chExt cx="175260" cy="2253464"/>
            </a:xfrm>
          </p:grpSpPr>
          <p:cxnSp>
            <p:nvCxnSpPr>
              <p:cNvPr id="24" name="Google Shape;24;p216"/>
              <p:cNvCxnSpPr/>
              <p:nvPr/>
            </p:nvCxnSpPr>
            <p:spPr>
              <a:xfrm>
                <a:off x="216745" y="1402852"/>
                <a:ext cx="0" cy="2047541"/>
              </a:xfrm>
              <a:prstGeom prst="straightConnector1">
                <a:avLst/>
              </a:prstGeom>
              <a:noFill/>
              <a:ln w="12700" cap="flat" cmpd="sng">
                <a:solidFill>
                  <a:schemeClr val="dk2"/>
                </a:solidFill>
                <a:prstDash val="solid"/>
                <a:round/>
                <a:headEnd type="none" w="sm" len="sm"/>
                <a:tailEnd type="none" w="sm" len="sm"/>
              </a:ln>
            </p:spPr>
          </p:cxnSp>
          <p:sp>
            <p:nvSpPr>
              <p:cNvPr id="25" name="Google Shape;25;p216"/>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aption">
  <p:cSld name="1_Caption 16">
    <p:spTree>
      <p:nvGrpSpPr>
        <p:cNvPr id="1" name="Shape 228"/>
        <p:cNvGrpSpPr/>
        <p:nvPr/>
      </p:nvGrpSpPr>
      <p:grpSpPr>
        <a:xfrm>
          <a:off x="0" y="0"/>
          <a:ext cx="0" cy="0"/>
          <a:chOff x="0" y="0"/>
          <a:chExt cx="0" cy="0"/>
        </a:xfrm>
      </p:grpSpPr>
      <p:grpSp>
        <p:nvGrpSpPr>
          <p:cNvPr id="229" name="Google Shape;229;p243"/>
          <p:cNvGrpSpPr/>
          <p:nvPr/>
        </p:nvGrpSpPr>
        <p:grpSpPr>
          <a:xfrm>
            <a:off x="2494465" y="494214"/>
            <a:ext cx="4155072" cy="4155073"/>
            <a:chOff x="2119794" y="-36836"/>
            <a:chExt cx="5217173" cy="5217173"/>
          </a:xfrm>
        </p:grpSpPr>
        <p:sp>
          <p:nvSpPr>
            <p:cNvPr id="230" name="Google Shape;230;p243"/>
            <p:cNvSpPr/>
            <p:nvPr/>
          </p:nvSpPr>
          <p:spPr>
            <a:xfrm rot="-10121413">
              <a:off x="5995473" y="1510692"/>
              <a:ext cx="1065477"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31" name="Google Shape;231;p243"/>
            <p:cNvSpPr/>
            <p:nvPr/>
          </p:nvSpPr>
          <p:spPr>
            <a:xfrm rot="1811965">
              <a:off x="2648325" y="3118285"/>
              <a:ext cx="827384"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232" name="Google Shape;232;p243"/>
            <p:cNvGrpSpPr/>
            <p:nvPr/>
          </p:nvGrpSpPr>
          <p:grpSpPr>
            <a:xfrm>
              <a:off x="2119794" y="-36836"/>
              <a:ext cx="5217173" cy="5217173"/>
              <a:chOff x="2334961" y="334711"/>
              <a:chExt cx="4626477" cy="4626477"/>
            </a:xfrm>
          </p:grpSpPr>
          <p:grpSp>
            <p:nvGrpSpPr>
              <p:cNvPr id="233" name="Google Shape;233;p243"/>
              <p:cNvGrpSpPr/>
              <p:nvPr/>
            </p:nvGrpSpPr>
            <p:grpSpPr>
              <a:xfrm>
                <a:off x="2334961" y="334711"/>
                <a:ext cx="4626477" cy="4626477"/>
                <a:chOff x="2334961" y="334711"/>
                <a:chExt cx="4626477" cy="4626477"/>
              </a:xfrm>
            </p:grpSpPr>
            <p:sp>
              <p:nvSpPr>
                <p:cNvPr id="234" name="Google Shape;234;p243"/>
                <p:cNvSpPr/>
                <p:nvPr/>
              </p:nvSpPr>
              <p:spPr>
                <a:xfrm>
                  <a:off x="2978950" y="978700"/>
                  <a:ext cx="3338500" cy="33385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35" name="Google Shape;235;p243"/>
                <p:cNvSpPr/>
                <p:nvPr/>
              </p:nvSpPr>
              <p:spPr>
                <a:xfrm rot="-3390336">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36" name="Google Shape;236;p243"/>
                <p:cNvSpPr/>
                <p:nvPr/>
              </p:nvSpPr>
              <p:spPr>
                <a:xfrm rot="-5737848">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37" name="Google Shape;237;p243"/>
              <p:cNvSpPr/>
              <p:nvPr/>
            </p:nvSpPr>
            <p:spPr>
              <a:xfrm>
                <a:off x="3154305" y="1154055"/>
                <a:ext cx="2987791" cy="29877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38" name="Google Shape;238;p243"/>
            <p:cNvSpPr/>
            <p:nvPr/>
          </p:nvSpPr>
          <p:spPr>
            <a:xfrm>
              <a:off x="2361789" y="1620202"/>
              <a:ext cx="4733182" cy="1903095"/>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C18A3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39" name="Google Shape;239;p243"/>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aption">
  <p:cSld name="1_Caption 17">
    <p:spTree>
      <p:nvGrpSpPr>
        <p:cNvPr id="1" name="Shape 240"/>
        <p:cNvGrpSpPr/>
        <p:nvPr/>
      </p:nvGrpSpPr>
      <p:grpSpPr>
        <a:xfrm>
          <a:off x="0" y="0"/>
          <a:ext cx="0" cy="0"/>
          <a:chOff x="0" y="0"/>
          <a:chExt cx="0" cy="0"/>
        </a:xfrm>
      </p:grpSpPr>
      <p:pic>
        <p:nvPicPr>
          <p:cNvPr id="241" name="Google Shape;241;p244"/>
          <p:cNvPicPr preferRelativeResize="0"/>
          <p:nvPr/>
        </p:nvPicPr>
        <p:blipFill rotWithShape="1">
          <a:blip r:embed="rId2">
            <a:alphaModFix/>
          </a:blip>
          <a:srcRect/>
          <a:stretch/>
        </p:blipFill>
        <p:spPr>
          <a:xfrm>
            <a:off x="2924496" y="901633"/>
            <a:ext cx="3295009" cy="3449032"/>
          </a:xfrm>
          <a:prstGeom prst="rect">
            <a:avLst/>
          </a:prstGeom>
          <a:noFill/>
          <a:ln>
            <a:noFill/>
          </a:ln>
        </p:spPr>
      </p:pic>
      <p:sp>
        <p:nvSpPr>
          <p:cNvPr id="242" name="Google Shape;242;p244"/>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aption">
  <p:cSld name="1_Caption 18">
    <p:spTree>
      <p:nvGrpSpPr>
        <p:cNvPr id="1" name="Shape 243"/>
        <p:cNvGrpSpPr/>
        <p:nvPr/>
      </p:nvGrpSpPr>
      <p:grpSpPr>
        <a:xfrm>
          <a:off x="0" y="0"/>
          <a:ext cx="0" cy="0"/>
          <a:chOff x="0" y="0"/>
          <a:chExt cx="0" cy="0"/>
        </a:xfrm>
      </p:grpSpPr>
      <p:pic>
        <p:nvPicPr>
          <p:cNvPr id="244" name="Google Shape;244;p245"/>
          <p:cNvPicPr preferRelativeResize="0"/>
          <p:nvPr/>
        </p:nvPicPr>
        <p:blipFill rotWithShape="1">
          <a:blip r:embed="rId2">
            <a:alphaModFix/>
          </a:blip>
          <a:srcRect/>
          <a:stretch/>
        </p:blipFill>
        <p:spPr>
          <a:xfrm>
            <a:off x="2555408" y="637575"/>
            <a:ext cx="4004832" cy="4042613"/>
          </a:xfrm>
          <a:prstGeom prst="rect">
            <a:avLst/>
          </a:prstGeom>
          <a:noFill/>
          <a:ln>
            <a:noFill/>
          </a:ln>
        </p:spPr>
      </p:pic>
      <p:sp>
        <p:nvSpPr>
          <p:cNvPr id="245" name="Google Shape;245;p245"/>
          <p:cNvSpPr txBox="1">
            <a:spLocks noGrp="1"/>
          </p:cNvSpPr>
          <p:nvPr>
            <p:ph type="body" idx="1"/>
          </p:nvPr>
        </p:nvSpPr>
        <p:spPr>
          <a:xfrm>
            <a:off x="3028189"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0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Caption">
  <p:cSld name="1_Caption 19">
    <p:spTree>
      <p:nvGrpSpPr>
        <p:cNvPr id="1" name="Shape 246"/>
        <p:cNvGrpSpPr/>
        <p:nvPr/>
      </p:nvGrpSpPr>
      <p:grpSpPr>
        <a:xfrm>
          <a:off x="0" y="0"/>
          <a:ext cx="0" cy="0"/>
          <a:chOff x="0" y="0"/>
          <a:chExt cx="0" cy="0"/>
        </a:xfrm>
      </p:grpSpPr>
      <p:pic>
        <p:nvPicPr>
          <p:cNvPr id="247" name="Google Shape;247;p246" descr="Icon&#10;&#10;Description automatically generated"/>
          <p:cNvPicPr preferRelativeResize="0"/>
          <p:nvPr/>
        </p:nvPicPr>
        <p:blipFill rotWithShape="1">
          <a:blip r:embed="rId2">
            <a:alphaModFix/>
          </a:blip>
          <a:srcRect/>
          <a:stretch/>
        </p:blipFill>
        <p:spPr>
          <a:xfrm>
            <a:off x="2360040" y="277448"/>
            <a:ext cx="4422039" cy="4588604"/>
          </a:xfrm>
          <a:prstGeom prst="rect">
            <a:avLst/>
          </a:prstGeom>
          <a:noFill/>
          <a:ln>
            <a:noFill/>
          </a:ln>
        </p:spPr>
      </p:pic>
      <p:sp>
        <p:nvSpPr>
          <p:cNvPr id="248" name="Google Shape;248;p246"/>
          <p:cNvSpPr txBox="1">
            <a:spLocks noGrp="1"/>
          </p:cNvSpPr>
          <p:nvPr>
            <p:ph type="body" idx="1"/>
          </p:nvPr>
        </p:nvSpPr>
        <p:spPr>
          <a:xfrm>
            <a:off x="3117397" y="2666490"/>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49" name="Google Shape;249;p246"/>
          <p:cNvSpPr txBox="1">
            <a:spLocks noGrp="1"/>
          </p:cNvSpPr>
          <p:nvPr>
            <p:ph type="body" idx="2"/>
          </p:nvPr>
        </p:nvSpPr>
        <p:spPr>
          <a:xfrm>
            <a:off x="2894151" y="1477631"/>
            <a:ext cx="1510581" cy="50728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2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Caption">
  <p:cSld name="1_Caption 20">
    <p:spTree>
      <p:nvGrpSpPr>
        <p:cNvPr id="1" name="Shape 250"/>
        <p:cNvGrpSpPr/>
        <p:nvPr/>
      </p:nvGrpSpPr>
      <p:grpSpPr>
        <a:xfrm>
          <a:off x="0" y="0"/>
          <a:ext cx="0" cy="0"/>
          <a:chOff x="0" y="0"/>
          <a:chExt cx="0" cy="0"/>
        </a:xfrm>
      </p:grpSpPr>
      <p:pic>
        <p:nvPicPr>
          <p:cNvPr id="251" name="Google Shape;251;p24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52" name="Google Shape;252;p247"/>
          <p:cNvSpPr/>
          <p:nvPr/>
        </p:nvSpPr>
        <p:spPr>
          <a:xfrm>
            <a:off x="496108" y="1739452"/>
            <a:ext cx="840827" cy="1856806"/>
          </a:xfrm>
          <a:prstGeom prst="roundRect">
            <a:avLst>
              <a:gd name="adj" fmla="val 11078"/>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53" name="Google Shape;253;p247"/>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254" name="Google Shape;254;p247"/>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55" name="Google Shape;255;p247"/>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56" name="Google Shape;256;p247"/>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257" name="Google Shape;257;p247"/>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58" name="Google Shape;258;p247"/>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59" name="Google Shape;259;p247"/>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60" name="Google Shape;260;p24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61" name="Google Shape;261;p24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Caption">
  <p:cSld name="1_Caption 21">
    <p:spTree>
      <p:nvGrpSpPr>
        <p:cNvPr id="1" name="Shape 262"/>
        <p:cNvGrpSpPr/>
        <p:nvPr/>
      </p:nvGrpSpPr>
      <p:grpSpPr>
        <a:xfrm>
          <a:off x="0" y="0"/>
          <a:ext cx="0" cy="0"/>
          <a:chOff x="0" y="0"/>
          <a:chExt cx="0" cy="0"/>
        </a:xfrm>
      </p:grpSpPr>
      <p:pic>
        <p:nvPicPr>
          <p:cNvPr id="263" name="Google Shape;263;p24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64" name="Google Shape;264;p248"/>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65" name="Google Shape;265;p248"/>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266" name="Google Shape;266;p248"/>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67" name="Google Shape;267;p248"/>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68" name="Google Shape;268;p248"/>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269" name="Google Shape;269;p248"/>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70" name="Google Shape;270;p248"/>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71" name="Google Shape;271;p248"/>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72" name="Google Shape;272;p24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3" name="Google Shape;273;p24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Caption">
  <p:cSld name="1_Caption 22">
    <p:spTree>
      <p:nvGrpSpPr>
        <p:cNvPr id="1" name="Shape 274"/>
        <p:cNvGrpSpPr/>
        <p:nvPr/>
      </p:nvGrpSpPr>
      <p:grpSpPr>
        <a:xfrm>
          <a:off x="0" y="0"/>
          <a:ext cx="0" cy="0"/>
          <a:chOff x="0" y="0"/>
          <a:chExt cx="0" cy="0"/>
        </a:xfrm>
      </p:grpSpPr>
      <p:pic>
        <p:nvPicPr>
          <p:cNvPr id="275" name="Google Shape;275;p24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cxnSp>
        <p:nvCxnSpPr>
          <p:cNvPr id="276" name="Google Shape;276;p249"/>
          <p:cNvCxnSpPr/>
          <p:nvPr/>
        </p:nvCxnSpPr>
        <p:spPr>
          <a:xfrm rot="10800000" flipH="1">
            <a:off x="0" y="2140588"/>
            <a:ext cx="9143999" cy="1"/>
          </a:xfrm>
          <a:prstGeom prst="straightConnector1">
            <a:avLst/>
          </a:prstGeom>
          <a:noFill/>
          <a:ln w="9525" cap="flat" cmpd="sng">
            <a:solidFill>
              <a:srgbClr val="D8D8D8"/>
            </a:solidFill>
            <a:prstDash val="solid"/>
            <a:round/>
            <a:headEnd type="none" w="sm" len="sm"/>
            <a:tailEnd type="none" w="sm" len="sm"/>
          </a:ln>
        </p:spPr>
      </p:cxnSp>
      <p:grpSp>
        <p:nvGrpSpPr>
          <p:cNvPr id="277" name="Google Shape;277;p249"/>
          <p:cNvGrpSpPr/>
          <p:nvPr/>
        </p:nvGrpSpPr>
        <p:grpSpPr>
          <a:xfrm>
            <a:off x="2257341" y="1861278"/>
            <a:ext cx="560368" cy="825149"/>
            <a:chOff x="2257341" y="1871217"/>
            <a:chExt cx="560368" cy="825149"/>
          </a:xfrm>
        </p:grpSpPr>
        <p:sp>
          <p:nvSpPr>
            <p:cNvPr id="278" name="Google Shape;278;p249"/>
            <p:cNvSpPr/>
            <p:nvPr/>
          </p:nvSpPr>
          <p:spPr>
            <a:xfrm rot="2700000">
              <a:off x="2339405" y="1953281"/>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79" name="Google Shape;279;p249"/>
            <p:cNvSpPr/>
            <p:nvPr/>
          </p:nvSpPr>
          <p:spPr>
            <a:xfrm rot="2700000">
              <a:off x="2339405"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cxnSp>
          <p:nvCxnSpPr>
            <p:cNvPr id="280" name="Google Shape;280;p249"/>
            <p:cNvCxnSpPr/>
            <p:nvPr/>
          </p:nvCxnSpPr>
          <p:spPr>
            <a:xfrm>
              <a:off x="2537525"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281" name="Google Shape;281;p249"/>
            <p:cNvSpPr/>
            <p:nvPr/>
          </p:nvSpPr>
          <p:spPr>
            <a:xfrm rot="2700000">
              <a:off x="2416331" y="2138998"/>
              <a:ext cx="242388" cy="242388"/>
            </a:xfrm>
            <a:prstGeom prst="rect">
              <a:avLst/>
            </a:prstGeom>
            <a:solidFill>
              <a:srgbClr val="8DA2D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282" name="Google Shape;282;p249"/>
          <p:cNvGrpSpPr/>
          <p:nvPr/>
        </p:nvGrpSpPr>
        <p:grpSpPr>
          <a:xfrm>
            <a:off x="6326292" y="1861278"/>
            <a:ext cx="560368" cy="825149"/>
            <a:chOff x="6326292" y="1871217"/>
            <a:chExt cx="560368" cy="825149"/>
          </a:xfrm>
        </p:grpSpPr>
        <p:sp>
          <p:nvSpPr>
            <p:cNvPr id="283" name="Google Shape;283;p249"/>
            <p:cNvSpPr/>
            <p:nvPr/>
          </p:nvSpPr>
          <p:spPr>
            <a:xfrm rot="2700000">
              <a:off x="6408356" y="1953281"/>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84" name="Google Shape;284;p249"/>
            <p:cNvSpPr/>
            <p:nvPr/>
          </p:nvSpPr>
          <p:spPr>
            <a:xfrm rot="2700000">
              <a:off x="6408356"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cxnSp>
          <p:nvCxnSpPr>
            <p:cNvPr id="285" name="Google Shape;285;p249"/>
            <p:cNvCxnSpPr/>
            <p:nvPr/>
          </p:nvCxnSpPr>
          <p:spPr>
            <a:xfrm>
              <a:off x="6606476"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286" name="Google Shape;286;p249"/>
            <p:cNvSpPr/>
            <p:nvPr/>
          </p:nvSpPr>
          <p:spPr>
            <a:xfrm rot="2700000">
              <a:off x="6485282" y="2138998"/>
              <a:ext cx="242388" cy="242388"/>
            </a:xfrm>
            <a:prstGeom prst="rect">
              <a:avLst/>
            </a:prstGeom>
            <a:solidFill>
              <a:srgbClr val="EAD1AA"/>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87" name="Google Shape;287;p249"/>
          <p:cNvSpPr txBox="1">
            <a:spLocks noGrp="1"/>
          </p:cNvSpPr>
          <p:nvPr>
            <p:ph type="body" idx="1"/>
          </p:nvPr>
        </p:nvSpPr>
        <p:spPr>
          <a:xfrm>
            <a:off x="108292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88" name="Google Shape;288;p249"/>
          <p:cNvSpPr txBox="1">
            <a:spLocks noGrp="1"/>
          </p:cNvSpPr>
          <p:nvPr>
            <p:ph type="body" idx="2"/>
          </p:nvPr>
        </p:nvSpPr>
        <p:spPr>
          <a:xfrm>
            <a:off x="515187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89" name="Google Shape;289;p249"/>
          <p:cNvSpPr txBox="1">
            <a:spLocks noGrp="1"/>
          </p:cNvSpPr>
          <p:nvPr>
            <p:ph type="body" idx="3"/>
          </p:nvPr>
        </p:nvSpPr>
        <p:spPr>
          <a:xfrm>
            <a:off x="108292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90" name="Google Shape;290;p249"/>
          <p:cNvSpPr txBox="1">
            <a:spLocks noGrp="1"/>
          </p:cNvSpPr>
          <p:nvPr>
            <p:ph type="body" idx="4"/>
          </p:nvPr>
        </p:nvSpPr>
        <p:spPr>
          <a:xfrm>
            <a:off x="515187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91" name="Google Shape;291;p24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2" name="Google Shape;292;p24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Caption">
  <p:cSld name="1_Caption 23">
    <p:spTree>
      <p:nvGrpSpPr>
        <p:cNvPr id="1" name="Shape 293"/>
        <p:cNvGrpSpPr/>
        <p:nvPr/>
      </p:nvGrpSpPr>
      <p:grpSpPr>
        <a:xfrm>
          <a:off x="0" y="0"/>
          <a:ext cx="0" cy="0"/>
          <a:chOff x="0" y="0"/>
          <a:chExt cx="0" cy="0"/>
        </a:xfrm>
      </p:grpSpPr>
      <p:pic>
        <p:nvPicPr>
          <p:cNvPr id="294" name="Google Shape;294;p25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95" name="Google Shape;295;p250"/>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96" name="Google Shape;296;p250"/>
          <p:cNvSpPr/>
          <p:nvPr/>
        </p:nvSpPr>
        <p:spPr>
          <a:xfrm>
            <a:off x="919659"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297" name="Google Shape;297;p250"/>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98" name="Google Shape;298;p250"/>
          <p:cNvSpPr txBox="1">
            <a:spLocks noGrp="1"/>
          </p:cNvSpPr>
          <p:nvPr>
            <p:ph type="body" idx="1"/>
          </p:nvPr>
        </p:nvSpPr>
        <p:spPr>
          <a:xfrm>
            <a:off x="1086864"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99" name="Google Shape;299;p250"/>
          <p:cNvSpPr/>
          <p:nvPr/>
        </p:nvSpPr>
        <p:spPr>
          <a:xfrm>
            <a:off x="3465552" y="1739452"/>
            <a:ext cx="840827" cy="1856806"/>
          </a:xfrm>
          <a:prstGeom prst="roundRect">
            <a:avLst>
              <a:gd name="adj" fmla="val 11078"/>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00" name="Google Shape;300;p250"/>
          <p:cNvSpPr/>
          <p:nvPr/>
        </p:nvSpPr>
        <p:spPr>
          <a:xfrm>
            <a:off x="3889103"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301" name="Google Shape;301;p250"/>
          <p:cNvSpPr txBox="1"/>
          <p:nvPr/>
        </p:nvSpPr>
        <p:spPr>
          <a:xfrm>
            <a:off x="3457696"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302" name="Google Shape;302;p250"/>
          <p:cNvSpPr txBox="1">
            <a:spLocks noGrp="1"/>
          </p:cNvSpPr>
          <p:nvPr>
            <p:ph type="body" idx="2"/>
          </p:nvPr>
        </p:nvSpPr>
        <p:spPr>
          <a:xfrm>
            <a:off x="4056308"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03" name="Google Shape;303;p250"/>
          <p:cNvSpPr/>
          <p:nvPr/>
        </p:nvSpPr>
        <p:spPr>
          <a:xfrm>
            <a:off x="6434995" y="1739452"/>
            <a:ext cx="840827" cy="1856806"/>
          </a:xfrm>
          <a:prstGeom prst="roundRect">
            <a:avLst>
              <a:gd name="adj" fmla="val 11078"/>
            </a:avLst>
          </a:prstGeom>
          <a:solidFill>
            <a:srgbClr val="E094A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04" name="Google Shape;304;p250"/>
          <p:cNvSpPr/>
          <p:nvPr/>
        </p:nvSpPr>
        <p:spPr>
          <a:xfrm>
            <a:off x="6858546"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305" name="Google Shape;305;p250"/>
          <p:cNvSpPr txBox="1"/>
          <p:nvPr/>
        </p:nvSpPr>
        <p:spPr>
          <a:xfrm>
            <a:off x="6427139"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3</a:t>
            </a:r>
            <a:endParaRPr sz="1600" b="0" i="1" u="none" strike="noStrike" cap="none">
              <a:solidFill>
                <a:schemeClr val="lt1"/>
              </a:solidFill>
              <a:latin typeface="Public Sans"/>
              <a:ea typeface="Public Sans"/>
              <a:cs typeface="Public Sans"/>
              <a:sym typeface="Public Sans"/>
            </a:endParaRPr>
          </a:p>
        </p:txBody>
      </p:sp>
      <p:sp>
        <p:nvSpPr>
          <p:cNvPr id="306" name="Google Shape;306;p250"/>
          <p:cNvSpPr txBox="1">
            <a:spLocks noGrp="1"/>
          </p:cNvSpPr>
          <p:nvPr>
            <p:ph type="body" idx="3"/>
          </p:nvPr>
        </p:nvSpPr>
        <p:spPr>
          <a:xfrm>
            <a:off x="7025751"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07" name="Google Shape;307;p25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08" name="Google Shape;308;p25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Caption">
  <p:cSld name="1_Caption 24">
    <p:spTree>
      <p:nvGrpSpPr>
        <p:cNvPr id="1" name="Shape 309"/>
        <p:cNvGrpSpPr/>
        <p:nvPr/>
      </p:nvGrpSpPr>
      <p:grpSpPr>
        <a:xfrm>
          <a:off x="0" y="0"/>
          <a:ext cx="0" cy="0"/>
          <a:chOff x="0" y="0"/>
          <a:chExt cx="0" cy="0"/>
        </a:xfrm>
      </p:grpSpPr>
      <p:pic>
        <p:nvPicPr>
          <p:cNvPr id="310" name="Google Shape;310;p25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11" name="Google Shape;311;p251"/>
          <p:cNvGrpSpPr/>
          <p:nvPr/>
        </p:nvGrpSpPr>
        <p:grpSpPr>
          <a:xfrm>
            <a:off x="0" y="2399230"/>
            <a:ext cx="9144001" cy="2349751"/>
            <a:chOff x="0" y="2182920"/>
            <a:chExt cx="9144001" cy="2349751"/>
          </a:xfrm>
        </p:grpSpPr>
        <p:sp>
          <p:nvSpPr>
            <p:cNvPr id="312" name="Google Shape;312;p251"/>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13" name="Google Shape;313;p251"/>
            <p:cNvGrpSpPr/>
            <p:nvPr/>
          </p:nvGrpSpPr>
          <p:grpSpPr>
            <a:xfrm>
              <a:off x="1229347" y="2182920"/>
              <a:ext cx="6685306" cy="1002265"/>
              <a:chOff x="976268" y="2064936"/>
              <a:chExt cx="6685306" cy="1002265"/>
            </a:xfrm>
          </p:grpSpPr>
          <p:sp>
            <p:nvSpPr>
              <p:cNvPr id="314" name="Google Shape;314;p251"/>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15" name="Google Shape;315;p251"/>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16" name="Google Shape;316;p251"/>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17" name="Google Shape;317;p251"/>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18" name="Google Shape;318;p251"/>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19" name="Google Shape;319;p251"/>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20" name="Google Shape;320;p251"/>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21" name="Google Shape;321;p251"/>
          <p:cNvSpPr>
            <a:spLocks noGrp="1"/>
          </p:cNvSpPr>
          <p:nvPr>
            <p:ph type="pic" idx="5"/>
          </p:nvPr>
        </p:nvSpPr>
        <p:spPr>
          <a:xfrm>
            <a:off x="1460973" y="2631002"/>
            <a:ext cx="539010" cy="538720"/>
          </a:xfrm>
          <a:prstGeom prst="rect">
            <a:avLst/>
          </a:prstGeom>
          <a:noFill/>
          <a:ln>
            <a:noFill/>
          </a:ln>
        </p:spPr>
      </p:sp>
      <p:sp>
        <p:nvSpPr>
          <p:cNvPr id="322" name="Google Shape;322;p251"/>
          <p:cNvSpPr>
            <a:spLocks noGrp="1"/>
          </p:cNvSpPr>
          <p:nvPr>
            <p:ph type="pic" idx="6"/>
          </p:nvPr>
        </p:nvSpPr>
        <p:spPr>
          <a:xfrm>
            <a:off x="4302493" y="2631002"/>
            <a:ext cx="539010" cy="538720"/>
          </a:xfrm>
          <a:prstGeom prst="rect">
            <a:avLst/>
          </a:prstGeom>
          <a:noFill/>
          <a:ln>
            <a:noFill/>
          </a:ln>
        </p:spPr>
      </p:sp>
      <p:sp>
        <p:nvSpPr>
          <p:cNvPr id="323" name="Google Shape;323;p251"/>
          <p:cNvSpPr>
            <a:spLocks noGrp="1"/>
          </p:cNvSpPr>
          <p:nvPr>
            <p:ph type="pic" idx="7"/>
          </p:nvPr>
        </p:nvSpPr>
        <p:spPr>
          <a:xfrm>
            <a:off x="7144013" y="2631002"/>
            <a:ext cx="539010" cy="538720"/>
          </a:xfrm>
          <a:prstGeom prst="rect">
            <a:avLst/>
          </a:prstGeom>
          <a:noFill/>
          <a:ln>
            <a:noFill/>
          </a:ln>
        </p:spPr>
      </p:sp>
      <p:sp>
        <p:nvSpPr>
          <p:cNvPr id="324" name="Google Shape;324;p25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25" name="Google Shape;325;p25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Caption">
  <p:cSld name="1_Caption 25">
    <p:spTree>
      <p:nvGrpSpPr>
        <p:cNvPr id="1" name="Shape 326"/>
        <p:cNvGrpSpPr/>
        <p:nvPr/>
      </p:nvGrpSpPr>
      <p:grpSpPr>
        <a:xfrm>
          <a:off x="0" y="0"/>
          <a:ext cx="0" cy="0"/>
          <a:chOff x="0" y="0"/>
          <a:chExt cx="0" cy="0"/>
        </a:xfrm>
      </p:grpSpPr>
      <p:pic>
        <p:nvPicPr>
          <p:cNvPr id="327" name="Google Shape;327;p25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28" name="Google Shape;328;p252"/>
          <p:cNvGrpSpPr/>
          <p:nvPr/>
        </p:nvGrpSpPr>
        <p:grpSpPr>
          <a:xfrm>
            <a:off x="0" y="2399230"/>
            <a:ext cx="9144001" cy="2349751"/>
            <a:chOff x="0" y="2182920"/>
            <a:chExt cx="9144001" cy="2349751"/>
          </a:xfrm>
        </p:grpSpPr>
        <p:sp>
          <p:nvSpPr>
            <p:cNvPr id="329" name="Google Shape;329;p252"/>
            <p:cNvSpPr/>
            <p:nvPr/>
          </p:nvSpPr>
          <p:spPr>
            <a:xfrm>
              <a:off x="0" y="2689734"/>
              <a:ext cx="9144001" cy="184293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30" name="Google Shape;330;p252"/>
            <p:cNvGrpSpPr/>
            <p:nvPr/>
          </p:nvGrpSpPr>
          <p:grpSpPr>
            <a:xfrm>
              <a:off x="1229347" y="2182920"/>
              <a:ext cx="6685306" cy="1002265"/>
              <a:chOff x="976268" y="2064936"/>
              <a:chExt cx="6685306" cy="1002265"/>
            </a:xfrm>
          </p:grpSpPr>
          <p:sp>
            <p:nvSpPr>
              <p:cNvPr id="331" name="Google Shape;331;p252"/>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32" name="Google Shape;332;p252"/>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33" name="Google Shape;333;p252"/>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34" name="Google Shape;334;p252"/>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35" name="Google Shape;335;p252"/>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36" name="Google Shape;336;p252"/>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37" name="Google Shape;337;p252"/>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38" name="Google Shape;338;p252"/>
          <p:cNvSpPr>
            <a:spLocks noGrp="1"/>
          </p:cNvSpPr>
          <p:nvPr>
            <p:ph type="pic" idx="5"/>
          </p:nvPr>
        </p:nvSpPr>
        <p:spPr>
          <a:xfrm>
            <a:off x="1460973" y="2631002"/>
            <a:ext cx="539010" cy="538720"/>
          </a:xfrm>
          <a:prstGeom prst="rect">
            <a:avLst/>
          </a:prstGeom>
          <a:noFill/>
          <a:ln>
            <a:noFill/>
          </a:ln>
        </p:spPr>
      </p:sp>
      <p:sp>
        <p:nvSpPr>
          <p:cNvPr id="339" name="Google Shape;339;p252"/>
          <p:cNvSpPr>
            <a:spLocks noGrp="1"/>
          </p:cNvSpPr>
          <p:nvPr>
            <p:ph type="pic" idx="6"/>
          </p:nvPr>
        </p:nvSpPr>
        <p:spPr>
          <a:xfrm>
            <a:off x="4302493" y="2631002"/>
            <a:ext cx="539010" cy="538720"/>
          </a:xfrm>
          <a:prstGeom prst="rect">
            <a:avLst/>
          </a:prstGeom>
          <a:noFill/>
          <a:ln>
            <a:noFill/>
          </a:ln>
        </p:spPr>
      </p:sp>
      <p:sp>
        <p:nvSpPr>
          <p:cNvPr id="340" name="Google Shape;340;p252"/>
          <p:cNvSpPr>
            <a:spLocks noGrp="1"/>
          </p:cNvSpPr>
          <p:nvPr>
            <p:ph type="pic" idx="7"/>
          </p:nvPr>
        </p:nvSpPr>
        <p:spPr>
          <a:xfrm>
            <a:off x="7144013" y="2631002"/>
            <a:ext cx="539010" cy="538720"/>
          </a:xfrm>
          <a:prstGeom prst="rect">
            <a:avLst/>
          </a:prstGeom>
          <a:noFill/>
          <a:ln>
            <a:noFill/>
          </a:ln>
        </p:spPr>
      </p:sp>
      <p:sp>
        <p:nvSpPr>
          <p:cNvPr id="341" name="Google Shape;341;p25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42" name="Google Shape;342;p25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aption">
  <p:cSld name="1_Caption 2">
    <p:spTree>
      <p:nvGrpSpPr>
        <p:cNvPr id="1" name="Shape 26"/>
        <p:cNvGrpSpPr/>
        <p:nvPr/>
      </p:nvGrpSpPr>
      <p:grpSpPr>
        <a:xfrm>
          <a:off x="0" y="0"/>
          <a:ext cx="0" cy="0"/>
          <a:chOff x="0" y="0"/>
          <a:chExt cx="0" cy="0"/>
        </a:xfrm>
      </p:grpSpPr>
      <p:pic>
        <p:nvPicPr>
          <p:cNvPr id="27" name="Google Shape;27;p217" descr="A computer on a table&#10;&#10;Description automatically generated with medium confidence"/>
          <p:cNvPicPr preferRelativeResize="0"/>
          <p:nvPr/>
        </p:nvPicPr>
        <p:blipFill rotWithShape="1">
          <a:blip r:embed="rId2">
            <a:alphaModFix/>
          </a:blip>
          <a:srcRect t="8552" r="1749" b="8552"/>
          <a:stretch/>
        </p:blipFill>
        <p:spPr>
          <a:xfrm>
            <a:off x="-1" y="-1"/>
            <a:ext cx="9144001" cy="5143501"/>
          </a:xfrm>
          <a:prstGeom prst="rect">
            <a:avLst/>
          </a:prstGeom>
          <a:noFill/>
          <a:ln>
            <a:noFill/>
          </a:ln>
        </p:spPr>
      </p:pic>
      <p:pic>
        <p:nvPicPr>
          <p:cNvPr id="28" name="Google Shape;28;p21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29" name="Google Shape;29;p217"/>
          <p:cNvSpPr/>
          <p:nvPr/>
        </p:nvSpPr>
        <p:spPr>
          <a:xfrm>
            <a:off x="2240495" y="1407885"/>
            <a:ext cx="4811571" cy="76670"/>
          </a:xfrm>
          <a:prstGeom prst="rect">
            <a:avLst/>
          </a:prstGeom>
          <a:solidFill>
            <a:srgbClr val="F0C8C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30" name="Google Shape;30;p217" descr="Shape&#10;&#10;Description automatically generated with low confidence"/>
          <p:cNvPicPr preferRelativeResize="0"/>
          <p:nvPr/>
        </p:nvPicPr>
        <p:blipFill rotWithShape="1">
          <a:blip r:embed="rId4">
            <a:alphaModFix/>
          </a:blip>
          <a:srcRect/>
          <a:stretch/>
        </p:blipFill>
        <p:spPr>
          <a:xfrm>
            <a:off x="2692835" y="1785257"/>
            <a:ext cx="1181100" cy="1181100"/>
          </a:xfrm>
          <a:prstGeom prst="rect">
            <a:avLst/>
          </a:prstGeom>
          <a:noFill/>
          <a:ln>
            <a:noFill/>
          </a:ln>
        </p:spPr>
      </p:pic>
      <p:sp>
        <p:nvSpPr>
          <p:cNvPr id="31" name="Google Shape;31;p217"/>
          <p:cNvSpPr/>
          <p:nvPr/>
        </p:nvSpPr>
        <p:spPr>
          <a:xfrm>
            <a:off x="2233323" y="613458"/>
            <a:ext cx="4818743" cy="79442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2" name="Google Shape;32;p217"/>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chemeClr val="lt1"/>
              </a:buClr>
              <a:buSzPts val="1800"/>
              <a:buFont typeface="Arial"/>
              <a:buNone/>
              <a:defRPr sz="1800" b="1" i="1"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3" name="Google Shape;33;p217"/>
          <p:cNvSpPr txBox="1">
            <a:spLocks noGrp="1"/>
          </p:cNvSpPr>
          <p:nvPr>
            <p:ph type="body" idx="2"/>
          </p:nvPr>
        </p:nvSpPr>
        <p:spPr>
          <a:xfrm>
            <a:off x="4079630" y="1996884"/>
            <a:ext cx="2722324"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1400" b="1" i="1" u="none" strike="noStrike" cap="none">
                <a:solidFill>
                  <a:schemeClr val="lt2"/>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Caption">
  <p:cSld name="1_Caption 26">
    <p:spTree>
      <p:nvGrpSpPr>
        <p:cNvPr id="1" name="Shape 343"/>
        <p:cNvGrpSpPr/>
        <p:nvPr/>
      </p:nvGrpSpPr>
      <p:grpSpPr>
        <a:xfrm>
          <a:off x="0" y="0"/>
          <a:ext cx="0" cy="0"/>
          <a:chOff x="0" y="0"/>
          <a:chExt cx="0" cy="0"/>
        </a:xfrm>
      </p:grpSpPr>
      <p:pic>
        <p:nvPicPr>
          <p:cNvPr id="344" name="Google Shape;344;p25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45" name="Google Shape;345;p253"/>
          <p:cNvGrpSpPr/>
          <p:nvPr/>
        </p:nvGrpSpPr>
        <p:grpSpPr>
          <a:xfrm>
            <a:off x="0" y="2399230"/>
            <a:ext cx="9144001" cy="2349751"/>
            <a:chOff x="0" y="2182920"/>
            <a:chExt cx="9144001" cy="2349751"/>
          </a:xfrm>
        </p:grpSpPr>
        <p:sp>
          <p:nvSpPr>
            <p:cNvPr id="346" name="Google Shape;346;p253"/>
            <p:cNvSpPr/>
            <p:nvPr/>
          </p:nvSpPr>
          <p:spPr>
            <a:xfrm>
              <a:off x="0" y="2689734"/>
              <a:ext cx="9144001" cy="184293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47" name="Google Shape;347;p253"/>
            <p:cNvGrpSpPr/>
            <p:nvPr/>
          </p:nvGrpSpPr>
          <p:grpSpPr>
            <a:xfrm>
              <a:off x="1229347" y="2182920"/>
              <a:ext cx="6685306" cy="1002265"/>
              <a:chOff x="976268" y="2064936"/>
              <a:chExt cx="6685306" cy="1002265"/>
            </a:xfrm>
          </p:grpSpPr>
          <p:sp>
            <p:nvSpPr>
              <p:cNvPr id="348" name="Google Shape;348;p253"/>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49" name="Google Shape;349;p253"/>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50" name="Google Shape;350;p253"/>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51" name="Google Shape;351;p253"/>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52" name="Google Shape;352;p253"/>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53" name="Google Shape;353;p253"/>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54" name="Google Shape;354;p253"/>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55" name="Google Shape;355;p253"/>
          <p:cNvSpPr>
            <a:spLocks noGrp="1"/>
          </p:cNvSpPr>
          <p:nvPr>
            <p:ph type="pic" idx="5"/>
          </p:nvPr>
        </p:nvSpPr>
        <p:spPr>
          <a:xfrm>
            <a:off x="1460973" y="2631002"/>
            <a:ext cx="539010" cy="538720"/>
          </a:xfrm>
          <a:prstGeom prst="rect">
            <a:avLst/>
          </a:prstGeom>
          <a:noFill/>
          <a:ln>
            <a:noFill/>
          </a:ln>
        </p:spPr>
      </p:sp>
      <p:sp>
        <p:nvSpPr>
          <p:cNvPr id="356" name="Google Shape;356;p253"/>
          <p:cNvSpPr>
            <a:spLocks noGrp="1"/>
          </p:cNvSpPr>
          <p:nvPr>
            <p:ph type="pic" idx="6"/>
          </p:nvPr>
        </p:nvSpPr>
        <p:spPr>
          <a:xfrm>
            <a:off x="4302493" y="2631002"/>
            <a:ext cx="539010" cy="538720"/>
          </a:xfrm>
          <a:prstGeom prst="rect">
            <a:avLst/>
          </a:prstGeom>
          <a:noFill/>
          <a:ln>
            <a:noFill/>
          </a:ln>
        </p:spPr>
      </p:sp>
      <p:sp>
        <p:nvSpPr>
          <p:cNvPr id="357" name="Google Shape;357;p253"/>
          <p:cNvSpPr>
            <a:spLocks noGrp="1"/>
          </p:cNvSpPr>
          <p:nvPr>
            <p:ph type="pic" idx="7"/>
          </p:nvPr>
        </p:nvSpPr>
        <p:spPr>
          <a:xfrm>
            <a:off x="7144013" y="2631002"/>
            <a:ext cx="539010" cy="538720"/>
          </a:xfrm>
          <a:prstGeom prst="rect">
            <a:avLst/>
          </a:prstGeom>
          <a:noFill/>
          <a:ln>
            <a:noFill/>
          </a:ln>
        </p:spPr>
      </p:sp>
      <p:sp>
        <p:nvSpPr>
          <p:cNvPr id="358" name="Google Shape;358;p25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59" name="Google Shape;359;p25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Caption">
  <p:cSld name="1_Caption 27">
    <p:spTree>
      <p:nvGrpSpPr>
        <p:cNvPr id="1" name="Shape 360"/>
        <p:cNvGrpSpPr/>
        <p:nvPr/>
      </p:nvGrpSpPr>
      <p:grpSpPr>
        <a:xfrm>
          <a:off x="0" y="0"/>
          <a:ext cx="0" cy="0"/>
          <a:chOff x="0" y="0"/>
          <a:chExt cx="0" cy="0"/>
        </a:xfrm>
      </p:grpSpPr>
      <p:pic>
        <p:nvPicPr>
          <p:cNvPr id="361" name="Google Shape;361;p254"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62" name="Google Shape;362;p254"/>
          <p:cNvGrpSpPr/>
          <p:nvPr/>
        </p:nvGrpSpPr>
        <p:grpSpPr>
          <a:xfrm>
            <a:off x="0" y="2399230"/>
            <a:ext cx="9144001" cy="2349751"/>
            <a:chOff x="0" y="2182920"/>
            <a:chExt cx="9144001" cy="2349751"/>
          </a:xfrm>
        </p:grpSpPr>
        <p:sp>
          <p:nvSpPr>
            <p:cNvPr id="363" name="Google Shape;363;p254"/>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64" name="Google Shape;364;p254"/>
            <p:cNvGrpSpPr/>
            <p:nvPr/>
          </p:nvGrpSpPr>
          <p:grpSpPr>
            <a:xfrm>
              <a:off x="1229347" y="2182920"/>
              <a:ext cx="6685306" cy="1002265"/>
              <a:chOff x="976268" y="2064936"/>
              <a:chExt cx="6685306" cy="1002265"/>
            </a:xfrm>
          </p:grpSpPr>
          <p:sp>
            <p:nvSpPr>
              <p:cNvPr id="365" name="Google Shape;365;p254"/>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66" name="Google Shape;366;p254"/>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67" name="Google Shape;367;p254"/>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68" name="Google Shape;368;p254"/>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9" name="Google Shape;369;p254"/>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70" name="Google Shape;370;p254"/>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71" name="Google Shape;371;p254"/>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72" name="Google Shape;372;p254"/>
          <p:cNvSpPr>
            <a:spLocks noGrp="1"/>
          </p:cNvSpPr>
          <p:nvPr>
            <p:ph type="pic" idx="5"/>
          </p:nvPr>
        </p:nvSpPr>
        <p:spPr>
          <a:xfrm>
            <a:off x="1460973" y="2631002"/>
            <a:ext cx="539010" cy="538720"/>
          </a:xfrm>
          <a:prstGeom prst="rect">
            <a:avLst/>
          </a:prstGeom>
          <a:noFill/>
          <a:ln>
            <a:noFill/>
          </a:ln>
        </p:spPr>
      </p:sp>
      <p:sp>
        <p:nvSpPr>
          <p:cNvPr id="373" name="Google Shape;373;p254"/>
          <p:cNvSpPr>
            <a:spLocks noGrp="1"/>
          </p:cNvSpPr>
          <p:nvPr>
            <p:ph type="pic" idx="6"/>
          </p:nvPr>
        </p:nvSpPr>
        <p:spPr>
          <a:xfrm>
            <a:off x="4302493" y="2631002"/>
            <a:ext cx="539010" cy="538720"/>
          </a:xfrm>
          <a:prstGeom prst="rect">
            <a:avLst/>
          </a:prstGeom>
          <a:noFill/>
          <a:ln>
            <a:noFill/>
          </a:ln>
        </p:spPr>
      </p:sp>
      <p:sp>
        <p:nvSpPr>
          <p:cNvPr id="374" name="Google Shape;374;p254"/>
          <p:cNvSpPr>
            <a:spLocks noGrp="1"/>
          </p:cNvSpPr>
          <p:nvPr>
            <p:ph type="pic" idx="7"/>
          </p:nvPr>
        </p:nvSpPr>
        <p:spPr>
          <a:xfrm>
            <a:off x="7144013" y="2631002"/>
            <a:ext cx="539010" cy="538720"/>
          </a:xfrm>
          <a:prstGeom prst="rect">
            <a:avLst/>
          </a:prstGeom>
          <a:noFill/>
          <a:ln>
            <a:noFill/>
          </a:ln>
        </p:spPr>
      </p:sp>
      <p:sp>
        <p:nvSpPr>
          <p:cNvPr id="375" name="Google Shape;375;p25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76" name="Google Shape;376;p25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aption">
  <p:cSld name="1_Caption 28">
    <p:spTree>
      <p:nvGrpSpPr>
        <p:cNvPr id="1" name="Shape 377"/>
        <p:cNvGrpSpPr/>
        <p:nvPr/>
      </p:nvGrpSpPr>
      <p:grpSpPr>
        <a:xfrm>
          <a:off x="0" y="0"/>
          <a:ext cx="0" cy="0"/>
          <a:chOff x="0" y="0"/>
          <a:chExt cx="0" cy="0"/>
        </a:xfrm>
      </p:grpSpPr>
      <p:pic>
        <p:nvPicPr>
          <p:cNvPr id="378" name="Google Shape;378;p25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379" name="Google Shape;379;p255"/>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380" name="Google Shape;380;p255"/>
          <p:cNvCxnSpPr/>
          <p:nvPr/>
        </p:nvCxnSpPr>
        <p:spPr>
          <a:xfrm>
            <a:off x="0" y="2098885"/>
            <a:ext cx="9144000" cy="0"/>
          </a:xfrm>
          <a:prstGeom prst="straightConnector1">
            <a:avLst/>
          </a:prstGeom>
          <a:noFill/>
          <a:ln w="28575" cap="flat" cmpd="sng">
            <a:solidFill>
              <a:srgbClr val="8AC8EE"/>
            </a:solidFill>
            <a:prstDash val="solid"/>
            <a:round/>
            <a:headEnd type="none" w="sm" len="sm"/>
            <a:tailEnd type="none" w="sm" len="sm"/>
          </a:ln>
        </p:spPr>
      </p:cxnSp>
      <p:sp>
        <p:nvSpPr>
          <p:cNvPr id="381" name="Google Shape;381;p255"/>
          <p:cNvSpPr/>
          <p:nvPr/>
        </p:nvSpPr>
        <p:spPr>
          <a:xfrm>
            <a:off x="1165467"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82" name="Google Shape;382;p255"/>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83" name="Google Shape;383;p255"/>
          <p:cNvSpPr/>
          <p:nvPr/>
        </p:nvSpPr>
        <p:spPr>
          <a:xfrm>
            <a:off x="4172079"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84" name="Google Shape;384;p255"/>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85" name="Google Shape;385;p255"/>
          <p:cNvSpPr/>
          <p:nvPr/>
        </p:nvSpPr>
        <p:spPr>
          <a:xfrm>
            <a:off x="7178690"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86" name="Google Shape;386;p255"/>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87" name="Google Shape;387;p255"/>
          <p:cNvSpPr>
            <a:spLocks noGrp="1"/>
          </p:cNvSpPr>
          <p:nvPr>
            <p:ph type="pic" idx="4"/>
          </p:nvPr>
        </p:nvSpPr>
        <p:spPr>
          <a:xfrm>
            <a:off x="1324089" y="1830915"/>
            <a:ext cx="482600" cy="482600"/>
          </a:xfrm>
          <a:prstGeom prst="rect">
            <a:avLst/>
          </a:prstGeom>
          <a:noFill/>
          <a:ln>
            <a:noFill/>
          </a:ln>
        </p:spPr>
      </p:sp>
      <p:sp>
        <p:nvSpPr>
          <p:cNvPr id="388" name="Google Shape;388;p255"/>
          <p:cNvSpPr>
            <a:spLocks noGrp="1"/>
          </p:cNvSpPr>
          <p:nvPr>
            <p:ph type="pic" idx="5"/>
          </p:nvPr>
        </p:nvSpPr>
        <p:spPr>
          <a:xfrm>
            <a:off x="4330701" y="1830915"/>
            <a:ext cx="482600" cy="482600"/>
          </a:xfrm>
          <a:prstGeom prst="rect">
            <a:avLst/>
          </a:prstGeom>
          <a:noFill/>
          <a:ln>
            <a:noFill/>
          </a:ln>
        </p:spPr>
      </p:sp>
      <p:sp>
        <p:nvSpPr>
          <p:cNvPr id="389" name="Google Shape;389;p255"/>
          <p:cNvSpPr>
            <a:spLocks noGrp="1"/>
          </p:cNvSpPr>
          <p:nvPr>
            <p:ph type="pic" idx="6"/>
          </p:nvPr>
        </p:nvSpPr>
        <p:spPr>
          <a:xfrm>
            <a:off x="7337312" y="1830915"/>
            <a:ext cx="482600" cy="482600"/>
          </a:xfrm>
          <a:prstGeom prst="rect">
            <a:avLst/>
          </a:prstGeom>
          <a:noFill/>
          <a:ln>
            <a:noFill/>
          </a:ln>
        </p:spPr>
      </p:sp>
      <p:sp>
        <p:nvSpPr>
          <p:cNvPr id="390" name="Google Shape;390;p255"/>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91" name="Google Shape;391;p255"/>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92" name="Google Shape;392;p255"/>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93" name="Google Shape;393;p25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94" name="Google Shape;394;p25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Caption">
  <p:cSld name="1_Caption 29">
    <p:spTree>
      <p:nvGrpSpPr>
        <p:cNvPr id="1" name="Shape 395"/>
        <p:cNvGrpSpPr/>
        <p:nvPr/>
      </p:nvGrpSpPr>
      <p:grpSpPr>
        <a:xfrm>
          <a:off x="0" y="0"/>
          <a:ext cx="0" cy="0"/>
          <a:chOff x="0" y="0"/>
          <a:chExt cx="0" cy="0"/>
        </a:xfrm>
      </p:grpSpPr>
      <p:pic>
        <p:nvPicPr>
          <p:cNvPr id="396" name="Google Shape;396;p25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397" name="Google Shape;397;p256"/>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398" name="Google Shape;398;p256"/>
          <p:cNvCxnSpPr/>
          <p:nvPr/>
        </p:nvCxnSpPr>
        <p:spPr>
          <a:xfrm>
            <a:off x="0" y="2098885"/>
            <a:ext cx="9144000" cy="0"/>
          </a:xfrm>
          <a:prstGeom prst="straightConnector1">
            <a:avLst/>
          </a:prstGeom>
          <a:noFill/>
          <a:ln w="28575" cap="flat" cmpd="sng">
            <a:solidFill>
              <a:schemeClr val="lt2"/>
            </a:solidFill>
            <a:prstDash val="solid"/>
            <a:round/>
            <a:headEnd type="none" w="sm" len="sm"/>
            <a:tailEnd type="none" w="sm" len="sm"/>
          </a:ln>
        </p:spPr>
      </p:cxnSp>
      <p:sp>
        <p:nvSpPr>
          <p:cNvPr id="399" name="Google Shape;399;p256"/>
          <p:cNvSpPr/>
          <p:nvPr/>
        </p:nvSpPr>
        <p:spPr>
          <a:xfrm>
            <a:off x="1165467"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00" name="Google Shape;400;p256"/>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01" name="Google Shape;401;p256"/>
          <p:cNvSpPr/>
          <p:nvPr/>
        </p:nvSpPr>
        <p:spPr>
          <a:xfrm>
            <a:off x="4172079"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02" name="Google Shape;402;p256"/>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03" name="Google Shape;403;p256"/>
          <p:cNvSpPr/>
          <p:nvPr/>
        </p:nvSpPr>
        <p:spPr>
          <a:xfrm>
            <a:off x="7178690"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04" name="Google Shape;404;p256"/>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05" name="Google Shape;405;p256"/>
          <p:cNvSpPr>
            <a:spLocks noGrp="1"/>
          </p:cNvSpPr>
          <p:nvPr>
            <p:ph type="pic" idx="4"/>
          </p:nvPr>
        </p:nvSpPr>
        <p:spPr>
          <a:xfrm>
            <a:off x="1324089" y="1830915"/>
            <a:ext cx="482600" cy="482600"/>
          </a:xfrm>
          <a:prstGeom prst="rect">
            <a:avLst/>
          </a:prstGeom>
          <a:noFill/>
          <a:ln>
            <a:noFill/>
          </a:ln>
        </p:spPr>
      </p:sp>
      <p:sp>
        <p:nvSpPr>
          <p:cNvPr id="406" name="Google Shape;406;p256"/>
          <p:cNvSpPr>
            <a:spLocks noGrp="1"/>
          </p:cNvSpPr>
          <p:nvPr>
            <p:ph type="pic" idx="5"/>
          </p:nvPr>
        </p:nvSpPr>
        <p:spPr>
          <a:xfrm>
            <a:off x="4330701" y="1830915"/>
            <a:ext cx="482600" cy="482600"/>
          </a:xfrm>
          <a:prstGeom prst="rect">
            <a:avLst/>
          </a:prstGeom>
          <a:noFill/>
          <a:ln>
            <a:noFill/>
          </a:ln>
        </p:spPr>
      </p:sp>
      <p:sp>
        <p:nvSpPr>
          <p:cNvPr id="407" name="Google Shape;407;p256"/>
          <p:cNvSpPr>
            <a:spLocks noGrp="1"/>
          </p:cNvSpPr>
          <p:nvPr>
            <p:ph type="pic" idx="6"/>
          </p:nvPr>
        </p:nvSpPr>
        <p:spPr>
          <a:xfrm>
            <a:off x="7337312" y="1830915"/>
            <a:ext cx="482600" cy="482600"/>
          </a:xfrm>
          <a:prstGeom prst="rect">
            <a:avLst/>
          </a:prstGeom>
          <a:noFill/>
          <a:ln>
            <a:noFill/>
          </a:ln>
        </p:spPr>
      </p:sp>
      <p:sp>
        <p:nvSpPr>
          <p:cNvPr id="408" name="Google Shape;408;p256"/>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09" name="Google Shape;409;p256"/>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10" name="Google Shape;410;p256"/>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11" name="Google Shape;411;p25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2" name="Google Shape;412;p25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Caption">
  <p:cSld name="1_Caption 30">
    <p:spTree>
      <p:nvGrpSpPr>
        <p:cNvPr id="1" name="Shape 413"/>
        <p:cNvGrpSpPr/>
        <p:nvPr/>
      </p:nvGrpSpPr>
      <p:grpSpPr>
        <a:xfrm>
          <a:off x="0" y="0"/>
          <a:ext cx="0" cy="0"/>
          <a:chOff x="0" y="0"/>
          <a:chExt cx="0" cy="0"/>
        </a:xfrm>
      </p:grpSpPr>
      <p:pic>
        <p:nvPicPr>
          <p:cNvPr id="414" name="Google Shape;414;p25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415" name="Google Shape;415;p257"/>
          <p:cNvSpPr/>
          <p:nvPr/>
        </p:nvSpPr>
        <p:spPr>
          <a:xfrm>
            <a:off x="1369704" y="2023249"/>
            <a:ext cx="6404592" cy="45719"/>
          </a:xfrm>
          <a:prstGeom prst="rightArrow">
            <a:avLst>
              <a:gd name="adj1" fmla="val 50000"/>
              <a:gd name="adj2" fmla="val 50000"/>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416" name="Google Shape;416;p257"/>
          <p:cNvGrpSpPr/>
          <p:nvPr/>
        </p:nvGrpSpPr>
        <p:grpSpPr>
          <a:xfrm>
            <a:off x="865742" y="1720353"/>
            <a:ext cx="7412516" cy="894818"/>
            <a:chOff x="865742" y="1720353"/>
            <a:chExt cx="7412516" cy="894818"/>
          </a:xfrm>
        </p:grpSpPr>
        <p:grpSp>
          <p:nvGrpSpPr>
            <p:cNvPr id="417" name="Google Shape;417;p257"/>
            <p:cNvGrpSpPr/>
            <p:nvPr/>
          </p:nvGrpSpPr>
          <p:grpSpPr>
            <a:xfrm>
              <a:off x="3119411" y="1720353"/>
              <a:ext cx="651510" cy="894818"/>
              <a:chOff x="2980317" y="2014294"/>
              <a:chExt cx="651510" cy="894818"/>
            </a:xfrm>
          </p:grpSpPr>
          <p:cxnSp>
            <p:nvCxnSpPr>
              <p:cNvPr id="418" name="Google Shape;418;p257"/>
              <p:cNvCxnSpPr>
                <a:endCxn id="419" idx="4"/>
              </p:cNvCxnSpPr>
              <p:nvPr/>
            </p:nvCxnSpPr>
            <p:spPr>
              <a:xfrm rot="10800000">
                <a:off x="3306072"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20" name="Google Shape;420;p257"/>
              <p:cNvSpPr/>
              <p:nvPr/>
            </p:nvSpPr>
            <p:spPr>
              <a:xfrm>
                <a:off x="2980317"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419" name="Google Shape;419;p257"/>
              <p:cNvSpPr/>
              <p:nvPr/>
            </p:nvSpPr>
            <p:spPr>
              <a:xfrm>
                <a:off x="3051109"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chemeClr val="dk1"/>
                    </a:solidFill>
                    <a:latin typeface="Public Sans"/>
                    <a:ea typeface="Public Sans"/>
                    <a:cs typeface="Public Sans"/>
                    <a:sym typeface="Public Sans"/>
                  </a:rPr>
                  <a:t>2</a:t>
                </a:r>
                <a:endParaRPr/>
              </a:p>
            </p:txBody>
          </p:sp>
        </p:grpSp>
        <p:grpSp>
          <p:nvGrpSpPr>
            <p:cNvPr id="421" name="Google Shape;421;p257"/>
            <p:cNvGrpSpPr/>
            <p:nvPr/>
          </p:nvGrpSpPr>
          <p:grpSpPr>
            <a:xfrm>
              <a:off x="5373080" y="1720353"/>
              <a:ext cx="651510" cy="894818"/>
              <a:chOff x="5071929" y="2014294"/>
              <a:chExt cx="651510" cy="894818"/>
            </a:xfrm>
          </p:grpSpPr>
          <p:cxnSp>
            <p:nvCxnSpPr>
              <p:cNvPr id="422" name="Google Shape;422;p257"/>
              <p:cNvCxnSpPr>
                <a:endCxn id="423" idx="4"/>
              </p:cNvCxnSpPr>
              <p:nvPr/>
            </p:nvCxnSpPr>
            <p:spPr>
              <a:xfrm rot="10800000">
                <a:off x="5397684"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24" name="Google Shape;424;p257"/>
              <p:cNvSpPr/>
              <p:nvPr/>
            </p:nvSpPr>
            <p:spPr>
              <a:xfrm>
                <a:off x="5071929"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423" name="Google Shape;423;p257"/>
              <p:cNvSpPr/>
              <p:nvPr/>
            </p:nvSpPr>
            <p:spPr>
              <a:xfrm>
                <a:off x="5142721"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chemeClr val="dk1"/>
                    </a:solidFill>
                    <a:latin typeface="Public Sans"/>
                    <a:ea typeface="Public Sans"/>
                    <a:cs typeface="Public Sans"/>
                    <a:sym typeface="Public Sans"/>
                  </a:rPr>
                  <a:t>3</a:t>
                </a:r>
                <a:endParaRPr/>
              </a:p>
            </p:txBody>
          </p:sp>
        </p:grpSp>
        <p:grpSp>
          <p:nvGrpSpPr>
            <p:cNvPr id="425" name="Google Shape;425;p257"/>
            <p:cNvGrpSpPr/>
            <p:nvPr/>
          </p:nvGrpSpPr>
          <p:grpSpPr>
            <a:xfrm>
              <a:off x="7626748" y="1720353"/>
              <a:ext cx="651510" cy="894818"/>
              <a:chOff x="7469822" y="2014294"/>
              <a:chExt cx="651510" cy="894818"/>
            </a:xfrm>
          </p:grpSpPr>
          <p:cxnSp>
            <p:nvCxnSpPr>
              <p:cNvPr id="426" name="Google Shape;426;p257"/>
              <p:cNvCxnSpPr>
                <a:endCxn id="427" idx="4"/>
              </p:cNvCxnSpPr>
              <p:nvPr/>
            </p:nvCxnSpPr>
            <p:spPr>
              <a:xfrm rot="10800000">
                <a:off x="7795577"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28" name="Google Shape;428;p257"/>
              <p:cNvSpPr/>
              <p:nvPr/>
            </p:nvSpPr>
            <p:spPr>
              <a:xfrm>
                <a:off x="7469822"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427" name="Google Shape;427;p257"/>
              <p:cNvSpPr/>
              <p:nvPr/>
            </p:nvSpPr>
            <p:spPr>
              <a:xfrm>
                <a:off x="7540614"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chemeClr val="dk1"/>
                    </a:solidFill>
                    <a:latin typeface="Public Sans"/>
                    <a:ea typeface="Public Sans"/>
                    <a:cs typeface="Public Sans"/>
                    <a:sym typeface="Public Sans"/>
                  </a:rPr>
                  <a:t>4</a:t>
                </a:r>
                <a:endParaRPr/>
              </a:p>
            </p:txBody>
          </p:sp>
        </p:grpSp>
        <p:grpSp>
          <p:nvGrpSpPr>
            <p:cNvPr id="429" name="Google Shape;429;p257"/>
            <p:cNvGrpSpPr/>
            <p:nvPr/>
          </p:nvGrpSpPr>
          <p:grpSpPr>
            <a:xfrm>
              <a:off x="865742" y="1720353"/>
              <a:ext cx="651510" cy="894818"/>
              <a:chOff x="888704" y="2014294"/>
              <a:chExt cx="651510" cy="894818"/>
            </a:xfrm>
          </p:grpSpPr>
          <p:cxnSp>
            <p:nvCxnSpPr>
              <p:cNvPr id="430" name="Google Shape;430;p257"/>
              <p:cNvCxnSpPr>
                <a:endCxn id="431" idx="4"/>
              </p:cNvCxnSpPr>
              <p:nvPr/>
            </p:nvCxnSpPr>
            <p:spPr>
              <a:xfrm rot="10800000">
                <a:off x="1214459"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32" name="Google Shape;432;p257"/>
              <p:cNvSpPr/>
              <p:nvPr/>
            </p:nvSpPr>
            <p:spPr>
              <a:xfrm>
                <a:off x="888704"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431" name="Google Shape;431;p257"/>
              <p:cNvSpPr/>
              <p:nvPr/>
            </p:nvSpPr>
            <p:spPr>
              <a:xfrm>
                <a:off x="959496"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chemeClr val="dk1"/>
                    </a:solidFill>
                    <a:latin typeface="Public Sans"/>
                    <a:ea typeface="Public Sans"/>
                    <a:cs typeface="Public Sans"/>
                    <a:sym typeface="Public Sans"/>
                  </a:rPr>
                  <a:t>1</a:t>
                </a:r>
                <a:endParaRPr/>
              </a:p>
            </p:txBody>
          </p:sp>
        </p:grpSp>
      </p:grpSp>
      <p:sp>
        <p:nvSpPr>
          <p:cNvPr id="433" name="Google Shape;433;p257"/>
          <p:cNvSpPr txBox="1">
            <a:spLocks noGrp="1"/>
          </p:cNvSpPr>
          <p:nvPr>
            <p:ph type="body" idx="1"/>
          </p:nvPr>
        </p:nvSpPr>
        <p:spPr>
          <a:xfrm>
            <a:off x="2587791"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34" name="Google Shape;434;p257"/>
          <p:cNvSpPr txBox="1">
            <a:spLocks noGrp="1"/>
          </p:cNvSpPr>
          <p:nvPr>
            <p:ph type="body" idx="2"/>
          </p:nvPr>
        </p:nvSpPr>
        <p:spPr>
          <a:xfrm>
            <a:off x="334122"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35" name="Google Shape;435;p257"/>
          <p:cNvSpPr txBox="1">
            <a:spLocks noGrp="1"/>
          </p:cNvSpPr>
          <p:nvPr>
            <p:ph type="body" idx="3"/>
          </p:nvPr>
        </p:nvSpPr>
        <p:spPr>
          <a:xfrm>
            <a:off x="4841460"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36" name="Google Shape;436;p257"/>
          <p:cNvSpPr txBox="1">
            <a:spLocks noGrp="1"/>
          </p:cNvSpPr>
          <p:nvPr>
            <p:ph type="body" idx="4"/>
          </p:nvPr>
        </p:nvSpPr>
        <p:spPr>
          <a:xfrm>
            <a:off x="7095128"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37" name="Google Shape;437;p257"/>
          <p:cNvSpPr txBox="1">
            <a:spLocks noGrp="1"/>
          </p:cNvSpPr>
          <p:nvPr>
            <p:ph type="body" idx="5"/>
          </p:nvPr>
        </p:nvSpPr>
        <p:spPr>
          <a:xfrm>
            <a:off x="2587791"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38" name="Google Shape;438;p257"/>
          <p:cNvSpPr txBox="1">
            <a:spLocks noGrp="1"/>
          </p:cNvSpPr>
          <p:nvPr>
            <p:ph type="body" idx="6"/>
          </p:nvPr>
        </p:nvSpPr>
        <p:spPr>
          <a:xfrm>
            <a:off x="334122"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39" name="Google Shape;439;p257"/>
          <p:cNvSpPr txBox="1">
            <a:spLocks noGrp="1"/>
          </p:cNvSpPr>
          <p:nvPr>
            <p:ph type="body" idx="7"/>
          </p:nvPr>
        </p:nvSpPr>
        <p:spPr>
          <a:xfrm>
            <a:off x="4841460"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40" name="Google Shape;440;p257"/>
          <p:cNvSpPr txBox="1">
            <a:spLocks noGrp="1"/>
          </p:cNvSpPr>
          <p:nvPr>
            <p:ph type="body" idx="8"/>
          </p:nvPr>
        </p:nvSpPr>
        <p:spPr>
          <a:xfrm>
            <a:off x="7095128"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41" name="Google Shape;441;p25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2" name="Google Shape;442;p25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Caption">
  <p:cSld name="1_Caption 31">
    <p:spTree>
      <p:nvGrpSpPr>
        <p:cNvPr id="1" name="Shape 443"/>
        <p:cNvGrpSpPr/>
        <p:nvPr/>
      </p:nvGrpSpPr>
      <p:grpSpPr>
        <a:xfrm>
          <a:off x="0" y="0"/>
          <a:ext cx="0" cy="0"/>
          <a:chOff x="0" y="0"/>
          <a:chExt cx="0" cy="0"/>
        </a:xfrm>
      </p:grpSpPr>
      <p:pic>
        <p:nvPicPr>
          <p:cNvPr id="444" name="Google Shape;444;p25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445" name="Google Shape;445;p258"/>
          <p:cNvGrpSpPr/>
          <p:nvPr/>
        </p:nvGrpSpPr>
        <p:grpSpPr>
          <a:xfrm>
            <a:off x="1114581" y="3141131"/>
            <a:ext cx="175260" cy="1120085"/>
            <a:chOff x="973176" y="3197693"/>
            <a:chExt cx="175260" cy="1120085"/>
          </a:xfrm>
        </p:grpSpPr>
        <p:sp>
          <p:nvSpPr>
            <p:cNvPr id="446" name="Google Shape;446;p258"/>
            <p:cNvSpPr/>
            <p:nvPr/>
          </p:nvSpPr>
          <p:spPr>
            <a:xfrm>
              <a:off x="973176" y="3197693"/>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447" name="Google Shape;447;p258"/>
            <p:cNvCxnSpPr/>
            <p:nvPr/>
          </p:nvCxnSpPr>
          <p:spPr>
            <a:xfrm>
              <a:off x="1060806" y="3403616"/>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448" name="Google Shape;448;p258"/>
          <p:cNvGrpSpPr/>
          <p:nvPr/>
        </p:nvGrpSpPr>
        <p:grpSpPr>
          <a:xfrm>
            <a:off x="5033439" y="1436374"/>
            <a:ext cx="175260" cy="1120085"/>
            <a:chOff x="4892034" y="1492936"/>
            <a:chExt cx="175260" cy="1120085"/>
          </a:xfrm>
        </p:grpSpPr>
        <p:sp>
          <p:nvSpPr>
            <p:cNvPr id="449" name="Google Shape;449;p258"/>
            <p:cNvSpPr/>
            <p:nvPr/>
          </p:nvSpPr>
          <p:spPr>
            <a:xfrm>
              <a:off x="4892034" y="1492936"/>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450" name="Google Shape;450;p258"/>
            <p:cNvCxnSpPr/>
            <p:nvPr/>
          </p:nvCxnSpPr>
          <p:spPr>
            <a:xfrm>
              <a:off x="4979664" y="1698859"/>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451" name="Google Shape;451;p258"/>
          <p:cNvGrpSpPr/>
          <p:nvPr/>
        </p:nvGrpSpPr>
        <p:grpSpPr>
          <a:xfrm>
            <a:off x="1114581" y="1436374"/>
            <a:ext cx="175260" cy="1120085"/>
            <a:chOff x="973176" y="1492936"/>
            <a:chExt cx="175260" cy="1120085"/>
          </a:xfrm>
        </p:grpSpPr>
        <p:cxnSp>
          <p:nvCxnSpPr>
            <p:cNvPr id="452" name="Google Shape;452;p258"/>
            <p:cNvCxnSpPr/>
            <p:nvPr/>
          </p:nvCxnSpPr>
          <p:spPr>
            <a:xfrm>
              <a:off x="1060806" y="1698859"/>
              <a:ext cx="0" cy="914162"/>
            </a:xfrm>
            <a:prstGeom prst="straightConnector1">
              <a:avLst/>
            </a:prstGeom>
            <a:noFill/>
            <a:ln w="12700" cap="flat" cmpd="sng">
              <a:solidFill>
                <a:schemeClr val="accent1"/>
              </a:solidFill>
              <a:prstDash val="solid"/>
              <a:round/>
              <a:headEnd type="none" w="sm" len="sm"/>
              <a:tailEnd type="none" w="sm" len="sm"/>
            </a:ln>
          </p:spPr>
        </p:cxnSp>
        <p:sp>
          <p:nvSpPr>
            <p:cNvPr id="453" name="Google Shape;453;p258"/>
            <p:cNvSpPr/>
            <p:nvPr/>
          </p:nvSpPr>
          <p:spPr>
            <a:xfrm>
              <a:off x="973176" y="1492936"/>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grpSp>
        <p:nvGrpSpPr>
          <p:cNvPr id="454" name="Google Shape;454;p258"/>
          <p:cNvGrpSpPr/>
          <p:nvPr/>
        </p:nvGrpSpPr>
        <p:grpSpPr>
          <a:xfrm>
            <a:off x="5033439" y="3141131"/>
            <a:ext cx="175260" cy="1120085"/>
            <a:chOff x="4892034" y="3197693"/>
            <a:chExt cx="175260" cy="1120085"/>
          </a:xfrm>
        </p:grpSpPr>
        <p:cxnSp>
          <p:nvCxnSpPr>
            <p:cNvPr id="455" name="Google Shape;455;p258"/>
            <p:cNvCxnSpPr/>
            <p:nvPr/>
          </p:nvCxnSpPr>
          <p:spPr>
            <a:xfrm>
              <a:off x="4979664" y="3403616"/>
              <a:ext cx="0" cy="914162"/>
            </a:xfrm>
            <a:prstGeom prst="straightConnector1">
              <a:avLst/>
            </a:prstGeom>
            <a:noFill/>
            <a:ln w="12700" cap="flat" cmpd="sng">
              <a:solidFill>
                <a:schemeClr val="accent1"/>
              </a:solidFill>
              <a:prstDash val="solid"/>
              <a:round/>
              <a:headEnd type="none" w="sm" len="sm"/>
              <a:tailEnd type="none" w="sm" len="sm"/>
            </a:ln>
          </p:spPr>
        </p:cxnSp>
        <p:sp>
          <p:nvSpPr>
            <p:cNvPr id="456" name="Google Shape;456;p258"/>
            <p:cNvSpPr/>
            <p:nvPr/>
          </p:nvSpPr>
          <p:spPr>
            <a:xfrm>
              <a:off x="4892034" y="3197693"/>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sp>
        <p:nvSpPr>
          <p:cNvPr id="457" name="Google Shape;457;p258"/>
          <p:cNvSpPr txBox="1">
            <a:spLocks noGrp="1"/>
          </p:cNvSpPr>
          <p:nvPr>
            <p:ph type="body" idx="1"/>
          </p:nvPr>
        </p:nvSpPr>
        <p:spPr>
          <a:xfrm>
            <a:off x="1334722"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58" name="Google Shape;458;p258"/>
          <p:cNvSpPr txBox="1">
            <a:spLocks noGrp="1"/>
          </p:cNvSpPr>
          <p:nvPr>
            <p:ph type="body" idx="2"/>
          </p:nvPr>
        </p:nvSpPr>
        <p:spPr>
          <a:xfrm>
            <a:off x="5253579"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59" name="Google Shape;459;p258"/>
          <p:cNvSpPr txBox="1">
            <a:spLocks noGrp="1"/>
          </p:cNvSpPr>
          <p:nvPr>
            <p:ph type="body" idx="3"/>
          </p:nvPr>
        </p:nvSpPr>
        <p:spPr>
          <a:xfrm>
            <a:off x="1334722"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60" name="Google Shape;460;p258"/>
          <p:cNvSpPr txBox="1">
            <a:spLocks noGrp="1"/>
          </p:cNvSpPr>
          <p:nvPr>
            <p:ph type="body" idx="4"/>
          </p:nvPr>
        </p:nvSpPr>
        <p:spPr>
          <a:xfrm>
            <a:off x="5253579"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61" name="Google Shape;461;p258"/>
          <p:cNvSpPr txBox="1">
            <a:spLocks noGrp="1"/>
          </p:cNvSpPr>
          <p:nvPr>
            <p:ph type="body" idx="5"/>
          </p:nvPr>
        </p:nvSpPr>
        <p:spPr>
          <a:xfrm>
            <a:off x="1334722" y="1886477"/>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62" name="Google Shape;462;p258"/>
          <p:cNvSpPr txBox="1">
            <a:spLocks noGrp="1"/>
          </p:cNvSpPr>
          <p:nvPr>
            <p:ph type="body" idx="6"/>
          </p:nvPr>
        </p:nvSpPr>
        <p:spPr>
          <a:xfrm>
            <a:off x="5253579" y="188647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63" name="Google Shape;463;p258"/>
          <p:cNvSpPr txBox="1">
            <a:spLocks noGrp="1"/>
          </p:cNvSpPr>
          <p:nvPr>
            <p:ph type="body" idx="7"/>
          </p:nvPr>
        </p:nvSpPr>
        <p:spPr>
          <a:xfrm>
            <a:off x="1334722"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64" name="Google Shape;464;p258"/>
          <p:cNvSpPr txBox="1">
            <a:spLocks noGrp="1"/>
          </p:cNvSpPr>
          <p:nvPr>
            <p:ph type="body" idx="8"/>
          </p:nvPr>
        </p:nvSpPr>
        <p:spPr>
          <a:xfrm>
            <a:off x="5253579"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65" name="Google Shape;465;p25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6" name="Google Shape;466;p25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Caption">
  <p:cSld name="1_Caption 32">
    <p:spTree>
      <p:nvGrpSpPr>
        <p:cNvPr id="1" name="Shape 467"/>
        <p:cNvGrpSpPr/>
        <p:nvPr/>
      </p:nvGrpSpPr>
      <p:grpSpPr>
        <a:xfrm>
          <a:off x="0" y="0"/>
          <a:ext cx="0" cy="0"/>
          <a:chOff x="0" y="0"/>
          <a:chExt cx="0" cy="0"/>
        </a:xfrm>
      </p:grpSpPr>
      <p:pic>
        <p:nvPicPr>
          <p:cNvPr id="468" name="Google Shape;468;p259"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469" name="Google Shape;469;p259"/>
          <p:cNvGrpSpPr/>
          <p:nvPr/>
        </p:nvGrpSpPr>
        <p:grpSpPr>
          <a:xfrm>
            <a:off x="270520" y="225967"/>
            <a:ext cx="175260" cy="2964623"/>
            <a:chOff x="270520" y="1140367"/>
            <a:chExt cx="175260" cy="2964623"/>
          </a:xfrm>
        </p:grpSpPr>
        <p:grpSp>
          <p:nvGrpSpPr>
            <p:cNvPr id="470" name="Google Shape;470;p259"/>
            <p:cNvGrpSpPr/>
            <p:nvPr/>
          </p:nvGrpSpPr>
          <p:grpSpPr>
            <a:xfrm>
              <a:off x="270520" y="2780648"/>
              <a:ext cx="175260" cy="1324342"/>
              <a:chOff x="129115" y="2837210"/>
              <a:chExt cx="175260" cy="1324342"/>
            </a:xfrm>
          </p:grpSpPr>
          <p:sp>
            <p:nvSpPr>
              <p:cNvPr id="471" name="Google Shape;471;p259"/>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472" name="Google Shape;472;p259"/>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473" name="Google Shape;473;p259"/>
            <p:cNvGrpSpPr/>
            <p:nvPr/>
          </p:nvGrpSpPr>
          <p:grpSpPr>
            <a:xfrm>
              <a:off x="270520" y="1140367"/>
              <a:ext cx="175260" cy="1310953"/>
              <a:chOff x="129115" y="1196929"/>
              <a:chExt cx="175260" cy="1310953"/>
            </a:xfrm>
          </p:grpSpPr>
          <p:cxnSp>
            <p:nvCxnSpPr>
              <p:cNvPr id="474" name="Google Shape;474;p259"/>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475" name="Google Shape;475;p259"/>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grpSp>
      <p:sp>
        <p:nvSpPr>
          <p:cNvPr id="476" name="Google Shape;476;p259"/>
          <p:cNvSpPr txBox="1"/>
          <p:nvPr/>
        </p:nvSpPr>
        <p:spPr>
          <a:xfrm>
            <a:off x="445780" y="1901300"/>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1" i="0" u="none" strike="noStrike" cap="none">
                <a:solidFill>
                  <a:schemeClr val="lt2"/>
                </a:solidFill>
                <a:latin typeface="Public Sans"/>
                <a:ea typeface="Public Sans"/>
                <a:cs typeface="Public Sans"/>
                <a:sym typeface="Public Sans"/>
              </a:rPr>
              <a:t>Task -5</a:t>
            </a:r>
            <a:endParaRPr/>
          </a:p>
        </p:txBody>
      </p:sp>
      <p:sp>
        <p:nvSpPr>
          <p:cNvPr id="477" name="Google Shape;477;p259"/>
          <p:cNvSpPr txBox="1"/>
          <p:nvPr/>
        </p:nvSpPr>
        <p:spPr>
          <a:xfrm>
            <a:off x="445779" y="237121"/>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1" i="0" u="none" strike="noStrike" cap="none">
                <a:solidFill>
                  <a:schemeClr val="dk2"/>
                </a:solidFill>
                <a:latin typeface="Public Sans"/>
                <a:ea typeface="Public Sans"/>
                <a:cs typeface="Public Sans"/>
                <a:sym typeface="Public Sans"/>
              </a:rPr>
              <a:t>Task -4</a:t>
            </a:r>
            <a:endParaRPr/>
          </a:p>
        </p:txBody>
      </p:sp>
      <p:sp>
        <p:nvSpPr>
          <p:cNvPr id="478" name="Google Shape;478;p259"/>
          <p:cNvSpPr txBox="1"/>
          <p:nvPr/>
        </p:nvSpPr>
        <p:spPr>
          <a:xfrm>
            <a:off x="489450" y="1058210"/>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
        <p:nvSpPr>
          <p:cNvPr id="479" name="Google Shape;479;p259"/>
          <p:cNvSpPr txBox="1"/>
          <p:nvPr/>
        </p:nvSpPr>
        <p:spPr>
          <a:xfrm>
            <a:off x="489450" y="2722389"/>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Caption">
  <p:cSld name="1_Caption 33">
    <p:spTree>
      <p:nvGrpSpPr>
        <p:cNvPr id="1" name="Shape 480"/>
        <p:cNvGrpSpPr/>
        <p:nvPr/>
      </p:nvGrpSpPr>
      <p:grpSpPr>
        <a:xfrm>
          <a:off x="0" y="0"/>
          <a:ext cx="0" cy="0"/>
          <a:chOff x="0" y="0"/>
          <a:chExt cx="0" cy="0"/>
        </a:xfrm>
      </p:grpSpPr>
      <p:pic>
        <p:nvPicPr>
          <p:cNvPr id="481" name="Google Shape;481;p260"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482" name="Google Shape;482;p260"/>
          <p:cNvGrpSpPr/>
          <p:nvPr/>
        </p:nvGrpSpPr>
        <p:grpSpPr>
          <a:xfrm>
            <a:off x="270520" y="225967"/>
            <a:ext cx="175260" cy="2964623"/>
            <a:chOff x="270520" y="1140367"/>
            <a:chExt cx="175260" cy="2964623"/>
          </a:xfrm>
        </p:grpSpPr>
        <p:grpSp>
          <p:nvGrpSpPr>
            <p:cNvPr id="483" name="Google Shape;483;p260"/>
            <p:cNvGrpSpPr/>
            <p:nvPr/>
          </p:nvGrpSpPr>
          <p:grpSpPr>
            <a:xfrm>
              <a:off x="270520" y="2780648"/>
              <a:ext cx="175260" cy="1324342"/>
              <a:chOff x="129115" y="2837210"/>
              <a:chExt cx="175260" cy="1324342"/>
            </a:xfrm>
          </p:grpSpPr>
          <p:sp>
            <p:nvSpPr>
              <p:cNvPr id="484" name="Google Shape;484;p260"/>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485" name="Google Shape;485;p260"/>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486" name="Google Shape;486;p260"/>
            <p:cNvGrpSpPr/>
            <p:nvPr/>
          </p:nvGrpSpPr>
          <p:grpSpPr>
            <a:xfrm>
              <a:off x="270520" y="1140367"/>
              <a:ext cx="175260" cy="1310953"/>
              <a:chOff x="129115" y="1196929"/>
              <a:chExt cx="175260" cy="1310953"/>
            </a:xfrm>
          </p:grpSpPr>
          <p:cxnSp>
            <p:nvCxnSpPr>
              <p:cNvPr id="487" name="Google Shape;487;p260"/>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488" name="Google Shape;488;p260"/>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grpSp>
      <p:sp>
        <p:nvSpPr>
          <p:cNvPr id="489" name="Google Shape;489;p260"/>
          <p:cNvSpPr txBox="1">
            <a:spLocks noGrp="1"/>
          </p:cNvSpPr>
          <p:nvPr>
            <p:ph type="body" idx="1"/>
          </p:nvPr>
        </p:nvSpPr>
        <p:spPr>
          <a:xfrm>
            <a:off x="446700" y="29829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90" name="Google Shape;490;p260"/>
          <p:cNvSpPr txBox="1">
            <a:spLocks noGrp="1"/>
          </p:cNvSpPr>
          <p:nvPr>
            <p:ph type="body" idx="2"/>
          </p:nvPr>
        </p:nvSpPr>
        <p:spPr>
          <a:xfrm>
            <a:off x="454281" y="1895111"/>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91" name="Google Shape;491;p260"/>
          <p:cNvSpPr txBox="1">
            <a:spLocks noGrp="1"/>
          </p:cNvSpPr>
          <p:nvPr>
            <p:ph type="body" idx="3"/>
          </p:nvPr>
        </p:nvSpPr>
        <p:spPr>
          <a:xfrm>
            <a:off x="446700" y="712431"/>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92" name="Google Shape;492;p260"/>
          <p:cNvSpPr txBox="1">
            <a:spLocks noGrp="1"/>
          </p:cNvSpPr>
          <p:nvPr>
            <p:ph type="body" idx="4"/>
          </p:nvPr>
        </p:nvSpPr>
        <p:spPr>
          <a:xfrm>
            <a:off x="454281" y="2309245"/>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Caption">
  <p:cSld name="1_Caption 34">
    <p:spTree>
      <p:nvGrpSpPr>
        <p:cNvPr id="1" name="Shape 493"/>
        <p:cNvGrpSpPr/>
        <p:nvPr/>
      </p:nvGrpSpPr>
      <p:grpSpPr>
        <a:xfrm>
          <a:off x="0" y="0"/>
          <a:ext cx="0" cy="0"/>
          <a:chOff x="0" y="0"/>
          <a:chExt cx="0" cy="0"/>
        </a:xfrm>
      </p:grpSpPr>
      <p:pic>
        <p:nvPicPr>
          <p:cNvPr id="494" name="Google Shape;494;p26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495" name="Google Shape;495;p261"/>
          <p:cNvGrpSpPr/>
          <p:nvPr/>
        </p:nvGrpSpPr>
        <p:grpSpPr>
          <a:xfrm>
            <a:off x="240067" y="2283802"/>
            <a:ext cx="8663867" cy="930794"/>
            <a:chOff x="198438" y="775483"/>
            <a:chExt cx="8634888" cy="927681"/>
          </a:xfrm>
        </p:grpSpPr>
        <p:pic>
          <p:nvPicPr>
            <p:cNvPr id="496" name="Google Shape;496;p261"/>
            <p:cNvPicPr preferRelativeResize="0"/>
            <p:nvPr/>
          </p:nvPicPr>
          <p:blipFill rotWithShape="1">
            <a:blip r:embed="rId3">
              <a:alphaModFix/>
            </a:blip>
            <a:srcRect/>
            <a:stretch/>
          </p:blipFill>
          <p:spPr>
            <a:xfrm>
              <a:off x="198438" y="775483"/>
              <a:ext cx="8634888" cy="927681"/>
            </a:xfrm>
            <a:prstGeom prst="rect">
              <a:avLst/>
            </a:prstGeom>
            <a:noFill/>
            <a:ln>
              <a:noFill/>
            </a:ln>
          </p:spPr>
        </p:pic>
        <p:sp>
          <p:nvSpPr>
            <p:cNvPr id="497" name="Google Shape;497;p261"/>
            <p:cNvSpPr txBox="1"/>
            <p:nvPr/>
          </p:nvSpPr>
          <p:spPr>
            <a:xfrm>
              <a:off x="1373561"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1</a:t>
              </a:r>
              <a:endParaRPr sz="1300" b="0" i="0" u="none" strike="noStrike" cap="none">
                <a:solidFill>
                  <a:schemeClr val="dk1"/>
                </a:solidFill>
                <a:latin typeface="Calibri"/>
                <a:ea typeface="Calibri"/>
                <a:cs typeface="Calibri"/>
                <a:sym typeface="Calibri"/>
              </a:endParaRPr>
            </a:p>
          </p:txBody>
        </p:sp>
        <p:sp>
          <p:nvSpPr>
            <p:cNvPr id="498" name="Google Shape;498;p261"/>
            <p:cNvSpPr txBox="1"/>
            <p:nvPr/>
          </p:nvSpPr>
          <p:spPr>
            <a:xfrm>
              <a:off x="331586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2</a:t>
              </a:r>
              <a:endParaRPr sz="1300" b="0" i="0" u="none" strike="noStrike" cap="none">
                <a:solidFill>
                  <a:schemeClr val="dk1"/>
                </a:solidFill>
                <a:latin typeface="Calibri"/>
                <a:ea typeface="Calibri"/>
                <a:cs typeface="Calibri"/>
                <a:sym typeface="Calibri"/>
              </a:endParaRPr>
            </a:p>
          </p:txBody>
        </p:sp>
        <p:sp>
          <p:nvSpPr>
            <p:cNvPr id="499" name="Google Shape;499;p261"/>
            <p:cNvSpPr txBox="1"/>
            <p:nvPr/>
          </p:nvSpPr>
          <p:spPr>
            <a:xfrm>
              <a:off x="522594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3</a:t>
              </a:r>
              <a:endParaRPr sz="1300" b="0" i="0" u="none" strike="noStrike" cap="none">
                <a:solidFill>
                  <a:schemeClr val="dk1"/>
                </a:solidFill>
                <a:latin typeface="Calibri"/>
                <a:ea typeface="Calibri"/>
                <a:cs typeface="Calibri"/>
                <a:sym typeface="Calibri"/>
              </a:endParaRPr>
            </a:p>
          </p:txBody>
        </p:sp>
        <p:sp>
          <p:nvSpPr>
            <p:cNvPr id="500" name="Google Shape;500;p261"/>
            <p:cNvSpPr txBox="1"/>
            <p:nvPr/>
          </p:nvSpPr>
          <p:spPr>
            <a:xfrm>
              <a:off x="7168257"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4</a:t>
              </a:r>
              <a:endParaRPr sz="1300" b="0" i="0" u="none" strike="noStrike" cap="none">
                <a:solidFill>
                  <a:schemeClr val="dk1"/>
                </a:solidFill>
                <a:latin typeface="Calibri"/>
                <a:ea typeface="Calibri"/>
                <a:cs typeface="Calibri"/>
                <a:sym typeface="Calibri"/>
              </a:endParaRPr>
            </a:p>
          </p:txBody>
        </p:sp>
      </p:grpSp>
      <p:sp>
        <p:nvSpPr>
          <p:cNvPr id="501" name="Google Shape;501;p261"/>
          <p:cNvSpPr txBox="1">
            <a:spLocks noGrp="1"/>
          </p:cNvSpPr>
          <p:nvPr>
            <p:ph type="body" idx="1"/>
          </p:nvPr>
        </p:nvSpPr>
        <p:spPr>
          <a:xfrm>
            <a:off x="590581"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502" name="Google Shape;502;p261"/>
          <p:cNvSpPr txBox="1">
            <a:spLocks noGrp="1"/>
          </p:cNvSpPr>
          <p:nvPr>
            <p:ph type="body" idx="2"/>
          </p:nvPr>
        </p:nvSpPr>
        <p:spPr>
          <a:xfrm>
            <a:off x="2539407"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503" name="Google Shape;503;p261"/>
          <p:cNvSpPr txBox="1">
            <a:spLocks noGrp="1"/>
          </p:cNvSpPr>
          <p:nvPr>
            <p:ph type="body" idx="3"/>
          </p:nvPr>
        </p:nvSpPr>
        <p:spPr>
          <a:xfrm>
            <a:off x="6404724"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504" name="Google Shape;504;p261"/>
          <p:cNvSpPr txBox="1">
            <a:spLocks noGrp="1"/>
          </p:cNvSpPr>
          <p:nvPr>
            <p:ph type="body" idx="4"/>
          </p:nvPr>
        </p:nvSpPr>
        <p:spPr>
          <a:xfrm>
            <a:off x="4455898"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505" name="Google Shape;505;p26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06" name="Google Shape;506;p26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Caption">
  <p:cSld name="1_Caption 35">
    <p:spTree>
      <p:nvGrpSpPr>
        <p:cNvPr id="1" name="Shape 507"/>
        <p:cNvGrpSpPr/>
        <p:nvPr/>
      </p:nvGrpSpPr>
      <p:grpSpPr>
        <a:xfrm>
          <a:off x="0" y="0"/>
          <a:ext cx="0" cy="0"/>
          <a:chOff x="0" y="0"/>
          <a:chExt cx="0" cy="0"/>
        </a:xfrm>
      </p:grpSpPr>
      <p:pic>
        <p:nvPicPr>
          <p:cNvPr id="508" name="Google Shape;508;p26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509" name="Google Shape;509;p262"/>
          <p:cNvSpPr/>
          <p:nvPr/>
        </p:nvSpPr>
        <p:spPr>
          <a:xfrm>
            <a:off x="775398" y="1631221"/>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10" name="Google Shape;510;p262"/>
          <p:cNvSpPr/>
          <p:nvPr/>
        </p:nvSpPr>
        <p:spPr>
          <a:xfrm>
            <a:off x="777473" y="3291039"/>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11" name="Google Shape;511;p262"/>
          <p:cNvSpPr/>
          <p:nvPr/>
        </p:nvSpPr>
        <p:spPr>
          <a:xfrm>
            <a:off x="5148140" y="1631221"/>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12" name="Google Shape;512;p262"/>
          <p:cNvSpPr/>
          <p:nvPr/>
        </p:nvSpPr>
        <p:spPr>
          <a:xfrm>
            <a:off x="5150215" y="3291039"/>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13" name="Google Shape;513;p262"/>
          <p:cNvSpPr txBox="1">
            <a:spLocks noGrp="1"/>
          </p:cNvSpPr>
          <p:nvPr>
            <p:ph type="body" idx="1"/>
          </p:nvPr>
        </p:nvSpPr>
        <p:spPr>
          <a:xfrm>
            <a:off x="1877630"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14" name="Google Shape;514;p262"/>
          <p:cNvSpPr txBox="1">
            <a:spLocks noGrp="1"/>
          </p:cNvSpPr>
          <p:nvPr>
            <p:ph type="body" idx="2"/>
          </p:nvPr>
        </p:nvSpPr>
        <p:spPr>
          <a:xfrm>
            <a:off x="6243215"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15" name="Google Shape;515;p262"/>
          <p:cNvSpPr txBox="1">
            <a:spLocks noGrp="1"/>
          </p:cNvSpPr>
          <p:nvPr>
            <p:ph type="body" idx="3"/>
          </p:nvPr>
        </p:nvSpPr>
        <p:spPr>
          <a:xfrm>
            <a:off x="1877630"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16" name="Google Shape;516;p262"/>
          <p:cNvSpPr txBox="1">
            <a:spLocks noGrp="1"/>
          </p:cNvSpPr>
          <p:nvPr>
            <p:ph type="body" idx="4"/>
          </p:nvPr>
        </p:nvSpPr>
        <p:spPr>
          <a:xfrm>
            <a:off x="6243215"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17" name="Google Shape;517;p262"/>
          <p:cNvSpPr>
            <a:spLocks noGrp="1"/>
          </p:cNvSpPr>
          <p:nvPr>
            <p:ph type="pic" idx="5"/>
          </p:nvPr>
        </p:nvSpPr>
        <p:spPr>
          <a:xfrm>
            <a:off x="784630" y="1640956"/>
            <a:ext cx="931297" cy="930794"/>
          </a:xfrm>
          <a:prstGeom prst="rect">
            <a:avLst/>
          </a:prstGeom>
          <a:noFill/>
          <a:ln>
            <a:noFill/>
          </a:ln>
        </p:spPr>
      </p:sp>
      <p:sp>
        <p:nvSpPr>
          <p:cNvPr id="518" name="Google Shape;518;p262"/>
          <p:cNvSpPr>
            <a:spLocks noGrp="1"/>
          </p:cNvSpPr>
          <p:nvPr>
            <p:ph type="pic" idx="6"/>
          </p:nvPr>
        </p:nvSpPr>
        <p:spPr>
          <a:xfrm>
            <a:off x="5150215" y="1640956"/>
            <a:ext cx="931297" cy="930794"/>
          </a:xfrm>
          <a:prstGeom prst="rect">
            <a:avLst/>
          </a:prstGeom>
          <a:noFill/>
          <a:ln>
            <a:noFill/>
          </a:ln>
        </p:spPr>
      </p:sp>
      <p:sp>
        <p:nvSpPr>
          <p:cNvPr id="519" name="Google Shape;519;p262"/>
          <p:cNvSpPr>
            <a:spLocks noGrp="1"/>
          </p:cNvSpPr>
          <p:nvPr>
            <p:ph type="pic" idx="7"/>
          </p:nvPr>
        </p:nvSpPr>
        <p:spPr>
          <a:xfrm>
            <a:off x="784630" y="3302767"/>
            <a:ext cx="931297" cy="930794"/>
          </a:xfrm>
          <a:prstGeom prst="rect">
            <a:avLst/>
          </a:prstGeom>
          <a:noFill/>
          <a:ln>
            <a:noFill/>
          </a:ln>
        </p:spPr>
      </p:sp>
      <p:sp>
        <p:nvSpPr>
          <p:cNvPr id="520" name="Google Shape;520;p262"/>
          <p:cNvSpPr>
            <a:spLocks noGrp="1"/>
          </p:cNvSpPr>
          <p:nvPr>
            <p:ph type="pic" idx="8"/>
          </p:nvPr>
        </p:nvSpPr>
        <p:spPr>
          <a:xfrm>
            <a:off x="5150215" y="3302767"/>
            <a:ext cx="931297" cy="930794"/>
          </a:xfrm>
          <a:prstGeom prst="rect">
            <a:avLst/>
          </a:prstGeom>
          <a:noFill/>
          <a:ln>
            <a:noFill/>
          </a:ln>
        </p:spPr>
      </p:sp>
      <p:sp>
        <p:nvSpPr>
          <p:cNvPr id="521" name="Google Shape;521;p26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22" name="Google Shape;522;p26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Thank you">
    <p:spTree>
      <p:nvGrpSpPr>
        <p:cNvPr id="1" name="Shape 34"/>
        <p:cNvGrpSpPr/>
        <p:nvPr/>
      </p:nvGrpSpPr>
      <p:grpSpPr>
        <a:xfrm>
          <a:off x="0" y="0"/>
          <a:ext cx="0" cy="0"/>
          <a:chOff x="0" y="0"/>
          <a:chExt cx="0" cy="0"/>
        </a:xfrm>
      </p:grpSpPr>
      <p:pic>
        <p:nvPicPr>
          <p:cNvPr id="35" name="Google Shape;35;p218" descr="Graphical user interface, application&#10;&#10;Description automatically generated"/>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36" name="Google Shape;36;p218"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Caption">
  <p:cSld name="1_Caption 36">
    <p:spTree>
      <p:nvGrpSpPr>
        <p:cNvPr id="1" name="Shape 523"/>
        <p:cNvGrpSpPr/>
        <p:nvPr/>
      </p:nvGrpSpPr>
      <p:grpSpPr>
        <a:xfrm>
          <a:off x="0" y="0"/>
          <a:ext cx="0" cy="0"/>
          <a:chOff x="0" y="0"/>
          <a:chExt cx="0" cy="0"/>
        </a:xfrm>
      </p:grpSpPr>
      <p:pic>
        <p:nvPicPr>
          <p:cNvPr id="524" name="Google Shape;524;p26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525" name="Google Shape;525;p263"/>
          <p:cNvGrpSpPr/>
          <p:nvPr/>
        </p:nvGrpSpPr>
        <p:grpSpPr>
          <a:xfrm>
            <a:off x="0" y="2399230"/>
            <a:ext cx="9144001" cy="2349751"/>
            <a:chOff x="0" y="2182920"/>
            <a:chExt cx="9144001" cy="2349751"/>
          </a:xfrm>
        </p:grpSpPr>
        <p:sp>
          <p:nvSpPr>
            <p:cNvPr id="526" name="Google Shape;526;p263"/>
            <p:cNvSpPr/>
            <p:nvPr/>
          </p:nvSpPr>
          <p:spPr>
            <a:xfrm>
              <a:off x="0" y="2689734"/>
              <a:ext cx="9144001" cy="1842937"/>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527" name="Google Shape;527;p263"/>
            <p:cNvGrpSpPr/>
            <p:nvPr/>
          </p:nvGrpSpPr>
          <p:grpSpPr>
            <a:xfrm>
              <a:off x="1229347" y="2182920"/>
              <a:ext cx="6685306" cy="1002265"/>
              <a:chOff x="976268" y="2064936"/>
              <a:chExt cx="6685306" cy="1002265"/>
            </a:xfrm>
          </p:grpSpPr>
          <p:sp>
            <p:nvSpPr>
              <p:cNvPr id="528" name="Google Shape;528;p263"/>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29" name="Google Shape;529;p263"/>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30" name="Google Shape;530;p263"/>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531" name="Google Shape;531;p263"/>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32" name="Google Shape;532;p263"/>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33" name="Google Shape;533;p263"/>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34" name="Google Shape;534;p263"/>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35" name="Google Shape;535;p263"/>
          <p:cNvSpPr>
            <a:spLocks noGrp="1"/>
          </p:cNvSpPr>
          <p:nvPr>
            <p:ph type="pic" idx="5"/>
          </p:nvPr>
        </p:nvSpPr>
        <p:spPr>
          <a:xfrm>
            <a:off x="1460973" y="2631002"/>
            <a:ext cx="539010" cy="538720"/>
          </a:xfrm>
          <a:prstGeom prst="rect">
            <a:avLst/>
          </a:prstGeom>
          <a:noFill/>
          <a:ln>
            <a:noFill/>
          </a:ln>
        </p:spPr>
      </p:sp>
      <p:sp>
        <p:nvSpPr>
          <p:cNvPr id="536" name="Google Shape;536;p263"/>
          <p:cNvSpPr>
            <a:spLocks noGrp="1"/>
          </p:cNvSpPr>
          <p:nvPr>
            <p:ph type="pic" idx="6"/>
          </p:nvPr>
        </p:nvSpPr>
        <p:spPr>
          <a:xfrm>
            <a:off x="4302493" y="2631002"/>
            <a:ext cx="539010" cy="538720"/>
          </a:xfrm>
          <a:prstGeom prst="rect">
            <a:avLst/>
          </a:prstGeom>
          <a:noFill/>
          <a:ln>
            <a:noFill/>
          </a:ln>
        </p:spPr>
      </p:sp>
      <p:sp>
        <p:nvSpPr>
          <p:cNvPr id="537" name="Google Shape;537;p263"/>
          <p:cNvSpPr>
            <a:spLocks noGrp="1"/>
          </p:cNvSpPr>
          <p:nvPr>
            <p:ph type="pic" idx="7"/>
          </p:nvPr>
        </p:nvSpPr>
        <p:spPr>
          <a:xfrm>
            <a:off x="7144013" y="2631002"/>
            <a:ext cx="539010" cy="538720"/>
          </a:xfrm>
          <a:prstGeom prst="rect">
            <a:avLst/>
          </a:prstGeom>
          <a:noFill/>
          <a:ln>
            <a:noFill/>
          </a:ln>
        </p:spPr>
      </p:sp>
      <p:sp>
        <p:nvSpPr>
          <p:cNvPr id="538" name="Google Shape;538;p26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39" name="Google Shape;539;p26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Caption">
  <p:cSld name="Infographics ">
    <p:spTree>
      <p:nvGrpSpPr>
        <p:cNvPr id="1" name="Shape 540"/>
        <p:cNvGrpSpPr/>
        <p:nvPr/>
      </p:nvGrpSpPr>
      <p:grpSpPr>
        <a:xfrm>
          <a:off x="0" y="0"/>
          <a:ext cx="0" cy="0"/>
          <a:chOff x="0" y="0"/>
          <a:chExt cx="0" cy="0"/>
        </a:xfrm>
      </p:grpSpPr>
      <p:grpSp>
        <p:nvGrpSpPr>
          <p:cNvPr id="541" name="Google Shape;541;p264"/>
          <p:cNvGrpSpPr/>
          <p:nvPr/>
        </p:nvGrpSpPr>
        <p:grpSpPr>
          <a:xfrm>
            <a:off x="3138739" y="1728182"/>
            <a:ext cx="2866522" cy="2848912"/>
            <a:chOff x="-15798" y="0"/>
            <a:chExt cx="2571596" cy="2555798"/>
          </a:xfrm>
        </p:grpSpPr>
        <p:sp>
          <p:nvSpPr>
            <p:cNvPr id="542" name="Google Shape;542;p264"/>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rgbClr val="96C0D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43" name="Google Shape;543;p264"/>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rgbClr val="B1C78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44" name="Google Shape;544;p264"/>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rgbClr val="E0BA8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45" name="Google Shape;545;p264"/>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rgbClr val="E397A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46" name="Google Shape;546;p264"/>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grpSp>
      <p:sp>
        <p:nvSpPr>
          <p:cNvPr id="547" name="Google Shape;547;p264"/>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8" name="Google Shape;548;p264"/>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9" name="Google Shape;549;p264"/>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0" name="Google Shape;550;p264"/>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1" name="Google Shape;551;p264"/>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2" name="Google Shape;552;p264"/>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3" name="Google Shape;553;p264"/>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4" name="Google Shape;554;p264"/>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5" name="Google Shape;555;p264"/>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6" name="Google Shape;556;p264"/>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7" name="Google Shape;557;p264"/>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8" name="Google Shape;558;p264"/>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9" name="Google Shape;559;p264"/>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Caption">
  <p:cSld name="1_Caption 37">
    <p:spTree>
      <p:nvGrpSpPr>
        <p:cNvPr id="1" name="Shape 560"/>
        <p:cNvGrpSpPr/>
        <p:nvPr/>
      </p:nvGrpSpPr>
      <p:grpSpPr>
        <a:xfrm>
          <a:off x="0" y="0"/>
          <a:ext cx="0" cy="0"/>
          <a:chOff x="0" y="0"/>
          <a:chExt cx="0" cy="0"/>
        </a:xfrm>
      </p:grpSpPr>
      <p:grpSp>
        <p:nvGrpSpPr>
          <p:cNvPr id="561" name="Google Shape;561;p265"/>
          <p:cNvGrpSpPr/>
          <p:nvPr/>
        </p:nvGrpSpPr>
        <p:grpSpPr>
          <a:xfrm>
            <a:off x="3138739" y="1728182"/>
            <a:ext cx="2866522" cy="2848912"/>
            <a:chOff x="-15798" y="0"/>
            <a:chExt cx="2571596" cy="2555798"/>
          </a:xfrm>
        </p:grpSpPr>
        <p:sp>
          <p:nvSpPr>
            <p:cNvPr id="562" name="Google Shape;562;p265"/>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63" name="Google Shape;563;p265"/>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64" name="Google Shape;564;p265"/>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65" name="Google Shape;565;p265"/>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66" name="Google Shape;566;p265"/>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grpSp>
      <p:sp>
        <p:nvSpPr>
          <p:cNvPr id="567" name="Google Shape;567;p265"/>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8" name="Google Shape;568;p265"/>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9" name="Google Shape;569;p265"/>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0" name="Google Shape;570;p265"/>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1" name="Google Shape;571;p265"/>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2" name="Google Shape;572;p265"/>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3" name="Google Shape;573;p265"/>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4" name="Google Shape;574;p265"/>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5" name="Google Shape;575;p265"/>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6" name="Google Shape;576;p265"/>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7" name="Google Shape;577;p265"/>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8" name="Google Shape;578;p265"/>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9" name="Google Shape;579;p265"/>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Caption">
  <p:cSld name="1_Caption 38">
    <p:spTree>
      <p:nvGrpSpPr>
        <p:cNvPr id="1" name="Shape 580"/>
        <p:cNvGrpSpPr/>
        <p:nvPr/>
      </p:nvGrpSpPr>
      <p:grpSpPr>
        <a:xfrm>
          <a:off x="0" y="0"/>
          <a:ext cx="0" cy="0"/>
          <a:chOff x="0" y="0"/>
          <a:chExt cx="0" cy="0"/>
        </a:xfrm>
      </p:grpSpPr>
      <p:pic>
        <p:nvPicPr>
          <p:cNvPr id="581" name="Google Shape;581;p26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582" name="Google Shape;582;p266"/>
          <p:cNvGrpSpPr/>
          <p:nvPr/>
        </p:nvGrpSpPr>
        <p:grpSpPr>
          <a:xfrm>
            <a:off x="2525214" y="825411"/>
            <a:ext cx="4093572" cy="4069088"/>
            <a:chOff x="2519466" y="821088"/>
            <a:chExt cx="4348428" cy="4322420"/>
          </a:xfrm>
        </p:grpSpPr>
        <p:sp>
          <p:nvSpPr>
            <p:cNvPr id="583" name="Google Shape;583;p266"/>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84" name="Google Shape;584;p266"/>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85" name="Google Shape;585;p266"/>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86" name="Google Shape;586;p266"/>
            <p:cNvSpPr/>
            <p:nvPr/>
          </p:nvSpPr>
          <p:spPr>
            <a:xfrm>
              <a:off x="4701894" y="1904474"/>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87" name="Google Shape;587;p266"/>
            <p:cNvSpPr/>
            <p:nvPr/>
          </p:nvSpPr>
          <p:spPr>
            <a:xfrm>
              <a:off x="2519466" y="1904508"/>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88" name="Google Shape;588;p266"/>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589" name="Google Shape;589;p266"/>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0" name="Google Shape;590;p266"/>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1" name="Google Shape;591;p266"/>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2" name="Google Shape;592;p266"/>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3" name="Google Shape;593;p26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94" name="Google Shape;594;p26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Caption">
  <p:cSld name="1_Caption 39">
    <p:spTree>
      <p:nvGrpSpPr>
        <p:cNvPr id="1" name="Shape 595"/>
        <p:cNvGrpSpPr/>
        <p:nvPr/>
      </p:nvGrpSpPr>
      <p:grpSpPr>
        <a:xfrm>
          <a:off x="0" y="0"/>
          <a:ext cx="0" cy="0"/>
          <a:chOff x="0" y="0"/>
          <a:chExt cx="0" cy="0"/>
        </a:xfrm>
      </p:grpSpPr>
      <p:pic>
        <p:nvPicPr>
          <p:cNvPr id="596" name="Google Shape;596;p26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597" name="Google Shape;597;p267"/>
          <p:cNvGrpSpPr/>
          <p:nvPr/>
        </p:nvGrpSpPr>
        <p:grpSpPr>
          <a:xfrm>
            <a:off x="2525214" y="825411"/>
            <a:ext cx="4093572" cy="4069088"/>
            <a:chOff x="2519466" y="821088"/>
            <a:chExt cx="4348428" cy="4322420"/>
          </a:xfrm>
        </p:grpSpPr>
        <p:sp>
          <p:nvSpPr>
            <p:cNvPr id="598" name="Google Shape;598;p267"/>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99" name="Google Shape;599;p267"/>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00" name="Google Shape;600;p267"/>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01" name="Google Shape;601;p267"/>
            <p:cNvSpPr/>
            <p:nvPr/>
          </p:nvSpPr>
          <p:spPr>
            <a:xfrm>
              <a:off x="4701894" y="1904474"/>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02" name="Google Shape;602;p267"/>
            <p:cNvSpPr/>
            <p:nvPr/>
          </p:nvSpPr>
          <p:spPr>
            <a:xfrm>
              <a:off x="2519466" y="1904508"/>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03" name="Google Shape;603;p267"/>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604" name="Google Shape;604;p267"/>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5" name="Google Shape;605;p267"/>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6" name="Google Shape;606;p267"/>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7" name="Google Shape;607;p267"/>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8" name="Google Shape;608;p26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09" name="Google Shape;609;p26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p:spTree>
      <p:nvGrpSpPr>
        <p:cNvPr id="1" name="Shape 610"/>
        <p:cNvGrpSpPr/>
        <p:nvPr/>
      </p:nvGrpSpPr>
      <p:grpSpPr>
        <a:xfrm>
          <a:off x="0" y="0"/>
          <a:ext cx="0" cy="0"/>
          <a:chOff x="0" y="0"/>
          <a:chExt cx="0" cy="0"/>
        </a:xfrm>
      </p:grpSpPr>
      <p:pic>
        <p:nvPicPr>
          <p:cNvPr id="611" name="Google Shape;611;p26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612" name="Google Shape;612;p26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13" name="Google Shape;613;p26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614" name="Google Shape;614;p268"/>
          <p:cNvGrpSpPr/>
          <p:nvPr/>
        </p:nvGrpSpPr>
        <p:grpSpPr>
          <a:xfrm>
            <a:off x="881517" y="2193743"/>
            <a:ext cx="397892" cy="646462"/>
            <a:chOff x="1400864" y="1624076"/>
            <a:chExt cx="560368" cy="910439"/>
          </a:xfrm>
        </p:grpSpPr>
        <p:grpSp>
          <p:nvGrpSpPr>
            <p:cNvPr id="615" name="Google Shape;615;p268"/>
            <p:cNvGrpSpPr/>
            <p:nvPr/>
          </p:nvGrpSpPr>
          <p:grpSpPr>
            <a:xfrm>
              <a:off x="1400864" y="1624076"/>
              <a:ext cx="560368" cy="825149"/>
              <a:chOff x="1342876" y="1647676"/>
              <a:chExt cx="560368" cy="825149"/>
            </a:xfrm>
          </p:grpSpPr>
          <p:sp>
            <p:nvSpPr>
              <p:cNvPr id="616" name="Google Shape;616;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17" name="Google Shape;617;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18" name="Google Shape;618;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19" name="Google Shape;619;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20" name="Google Shape;620;p268"/>
          <p:cNvGrpSpPr/>
          <p:nvPr/>
        </p:nvGrpSpPr>
        <p:grpSpPr>
          <a:xfrm>
            <a:off x="2622541" y="2193743"/>
            <a:ext cx="397892" cy="646462"/>
            <a:chOff x="1400864" y="1624076"/>
            <a:chExt cx="560368" cy="910439"/>
          </a:xfrm>
        </p:grpSpPr>
        <p:grpSp>
          <p:nvGrpSpPr>
            <p:cNvPr id="621" name="Google Shape;621;p268"/>
            <p:cNvGrpSpPr/>
            <p:nvPr/>
          </p:nvGrpSpPr>
          <p:grpSpPr>
            <a:xfrm>
              <a:off x="1400864" y="1624076"/>
              <a:ext cx="560368" cy="825149"/>
              <a:chOff x="1342876" y="1647676"/>
              <a:chExt cx="560368" cy="825149"/>
            </a:xfrm>
          </p:grpSpPr>
          <p:sp>
            <p:nvSpPr>
              <p:cNvPr id="622" name="Google Shape;622;p26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23" name="Google Shape;623;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24" name="Google Shape;624;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25" name="Google Shape;625;p268"/>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26" name="Google Shape;626;p268"/>
          <p:cNvGrpSpPr/>
          <p:nvPr/>
        </p:nvGrpSpPr>
        <p:grpSpPr>
          <a:xfrm>
            <a:off x="4363565" y="2193743"/>
            <a:ext cx="397892" cy="646462"/>
            <a:chOff x="1400864" y="1624076"/>
            <a:chExt cx="560368" cy="910439"/>
          </a:xfrm>
        </p:grpSpPr>
        <p:grpSp>
          <p:nvGrpSpPr>
            <p:cNvPr id="627" name="Google Shape;627;p268"/>
            <p:cNvGrpSpPr/>
            <p:nvPr/>
          </p:nvGrpSpPr>
          <p:grpSpPr>
            <a:xfrm>
              <a:off x="1400864" y="1624076"/>
              <a:ext cx="560368" cy="825149"/>
              <a:chOff x="1342876" y="1647676"/>
              <a:chExt cx="560368" cy="825149"/>
            </a:xfrm>
          </p:grpSpPr>
          <p:sp>
            <p:nvSpPr>
              <p:cNvPr id="628" name="Google Shape;628;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29" name="Google Shape;629;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30" name="Google Shape;630;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31" name="Google Shape;631;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32" name="Google Shape;632;p268"/>
          <p:cNvGrpSpPr/>
          <p:nvPr/>
        </p:nvGrpSpPr>
        <p:grpSpPr>
          <a:xfrm>
            <a:off x="6104589" y="2193743"/>
            <a:ext cx="397892" cy="646462"/>
            <a:chOff x="1400864" y="1624076"/>
            <a:chExt cx="560368" cy="910439"/>
          </a:xfrm>
        </p:grpSpPr>
        <p:grpSp>
          <p:nvGrpSpPr>
            <p:cNvPr id="633" name="Google Shape;633;p268"/>
            <p:cNvGrpSpPr/>
            <p:nvPr/>
          </p:nvGrpSpPr>
          <p:grpSpPr>
            <a:xfrm>
              <a:off x="1400864" y="1624076"/>
              <a:ext cx="560368" cy="825149"/>
              <a:chOff x="1342876" y="1647676"/>
              <a:chExt cx="560368" cy="825149"/>
            </a:xfrm>
          </p:grpSpPr>
          <p:sp>
            <p:nvSpPr>
              <p:cNvPr id="634" name="Google Shape;634;p26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35" name="Google Shape;635;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36" name="Google Shape;636;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37" name="Google Shape;637;p268"/>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38" name="Google Shape;638;p268"/>
          <p:cNvGrpSpPr/>
          <p:nvPr/>
        </p:nvGrpSpPr>
        <p:grpSpPr>
          <a:xfrm>
            <a:off x="7845614" y="2193743"/>
            <a:ext cx="397892" cy="646462"/>
            <a:chOff x="1400864" y="1624076"/>
            <a:chExt cx="560368" cy="910439"/>
          </a:xfrm>
        </p:grpSpPr>
        <p:grpSp>
          <p:nvGrpSpPr>
            <p:cNvPr id="639" name="Google Shape;639;p268"/>
            <p:cNvGrpSpPr/>
            <p:nvPr/>
          </p:nvGrpSpPr>
          <p:grpSpPr>
            <a:xfrm>
              <a:off x="1400864" y="1624076"/>
              <a:ext cx="560368" cy="825149"/>
              <a:chOff x="1342876" y="1647676"/>
              <a:chExt cx="560368" cy="825149"/>
            </a:xfrm>
          </p:grpSpPr>
          <p:sp>
            <p:nvSpPr>
              <p:cNvPr id="640" name="Google Shape;640;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41" name="Google Shape;641;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42" name="Google Shape;642;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43" name="Google Shape;643;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644" name="Google Shape;644;p268"/>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45" name="Google Shape;645;p268"/>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46" name="Google Shape;646;p268"/>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47" name="Google Shape;647;p268"/>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48" name="Google Shape;648;p268"/>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
    <p:spTree>
      <p:nvGrpSpPr>
        <p:cNvPr id="1" name="Shape 649"/>
        <p:cNvGrpSpPr/>
        <p:nvPr/>
      </p:nvGrpSpPr>
      <p:grpSpPr>
        <a:xfrm>
          <a:off x="0" y="0"/>
          <a:ext cx="0" cy="0"/>
          <a:chOff x="0" y="0"/>
          <a:chExt cx="0" cy="0"/>
        </a:xfrm>
      </p:grpSpPr>
      <p:pic>
        <p:nvPicPr>
          <p:cNvPr id="650" name="Google Shape;650;p26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651" name="Google Shape;651;p26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52" name="Google Shape;652;p26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653" name="Google Shape;653;p269"/>
          <p:cNvGrpSpPr/>
          <p:nvPr/>
        </p:nvGrpSpPr>
        <p:grpSpPr>
          <a:xfrm>
            <a:off x="881517" y="2193743"/>
            <a:ext cx="7361989" cy="646462"/>
            <a:chOff x="881517" y="2219381"/>
            <a:chExt cx="7361989" cy="646462"/>
          </a:xfrm>
        </p:grpSpPr>
        <p:grpSp>
          <p:nvGrpSpPr>
            <p:cNvPr id="654" name="Google Shape;654;p269"/>
            <p:cNvGrpSpPr/>
            <p:nvPr/>
          </p:nvGrpSpPr>
          <p:grpSpPr>
            <a:xfrm>
              <a:off x="881517" y="2219381"/>
              <a:ext cx="397892" cy="646462"/>
              <a:chOff x="1400864" y="1624076"/>
              <a:chExt cx="560368" cy="910439"/>
            </a:xfrm>
          </p:grpSpPr>
          <p:grpSp>
            <p:nvGrpSpPr>
              <p:cNvPr id="655" name="Google Shape;655;p269"/>
              <p:cNvGrpSpPr/>
              <p:nvPr/>
            </p:nvGrpSpPr>
            <p:grpSpPr>
              <a:xfrm>
                <a:off x="1400864" y="1624076"/>
                <a:ext cx="560368" cy="825149"/>
                <a:chOff x="1342876" y="1647676"/>
                <a:chExt cx="560368" cy="825149"/>
              </a:xfrm>
            </p:grpSpPr>
            <p:sp>
              <p:nvSpPr>
                <p:cNvPr id="656" name="Google Shape;656;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57" name="Google Shape;657;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58" name="Google Shape;658;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59" name="Google Shape;659;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60" name="Google Shape;660;p269"/>
            <p:cNvGrpSpPr/>
            <p:nvPr/>
          </p:nvGrpSpPr>
          <p:grpSpPr>
            <a:xfrm>
              <a:off x="2622541" y="2219381"/>
              <a:ext cx="397892" cy="646462"/>
              <a:chOff x="1400864" y="1624076"/>
              <a:chExt cx="560368" cy="910439"/>
            </a:xfrm>
          </p:grpSpPr>
          <p:grpSp>
            <p:nvGrpSpPr>
              <p:cNvPr id="661" name="Google Shape;661;p269"/>
              <p:cNvGrpSpPr/>
              <p:nvPr/>
            </p:nvGrpSpPr>
            <p:grpSpPr>
              <a:xfrm>
                <a:off x="1400864" y="1624076"/>
                <a:ext cx="560368" cy="825149"/>
                <a:chOff x="1342876" y="1647676"/>
                <a:chExt cx="560368" cy="825149"/>
              </a:xfrm>
            </p:grpSpPr>
            <p:sp>
              <p:nvSpPr>
                <p:cNvPr id="662" name="Google Shape;662;p269"/>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63" name="Google Shape;663;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64" name="Google Shape;664;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65" name="Google Shape;665;p269"/>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66" name="Google Shape;666;p269"/>
            <p:cNvGrpSpPr/>
            <p:nvPr/>
          </p:nvGrpSpPr>
          <p:grpSpPr>
            <a:xfrm>
              <a:off x="4363565" y="2219381"/>
              <a:ext cx="397892" cy="646462"/>
              <a:chOff x="1400864" y="1624076"/>
              <a:chExt cx="560368" cy="910439"/>
            </a:xfrm>
          </p:grpSpPr>
          <p:grpSp>
            <p:nvGrpSpPr>
              <p:cNvPr id="667" name="Google Shape;667;p269"/>
              <p:cNvGrpSpPr/>
              <p:nvPr/>
            </p:nvGrpSpPr>
            <p:grpSpPr>
              <a:xfrm>
                <a:off x="1400864" y="1624076"/>
                <a:ext cx="560368" cy="825149"/>
                <a:chOff x="1342876" y="1647676"/>
                <a:chExt cx="560368" cy="825149"/>
              </a:xfrm>
            </p:grpSpPr>
            <p:sp>
              <p:nvSpPr>
                <p:cNvPr id="668" name="Google Shape;668;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69" name="Google Shape;669;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70" name="Google Shape;670;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71" name="Google Shape;671;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72" name="Google Shape;672;p269"/>
            <p:cNvGrpSpPr/>
            <p:nvPr/>
          </p:nvGrpSpPr>
          <p:grpSpPr>
            <a:xfrm>
              <a:off x="6104589" y="2219381"/>
              <a:ext cx="397892" cy="646462"/>
              <a:chOff x="1400864" y="1624076"/>
              <a:chExt cx="560368" cy="910439"/>
            </a:xfrm>
          </p:grpSpPr>
          <p:grpSp>
            <p:nvGrpSpPr>
              <p:cNvPr id="673" name="Google Shape;673;p269"/>
              <p:cNvGrpSpPr/>
              <p:nvPr/>
            </p:nvGrpSpPr>
            <p:grpSpPr>
              <a:xfrm>
                <a:off x="1400864" y="1624076"/>
                <a:ext cx="560368" cy="825149"/>
                <a:chOff x="1342876" y="1647676"/>
                <a:chExt cx="560368" cy="825149"/>
              </a:xfrm>
            </p:grpSpPr>
            <p:sp>
              <p:nvSpPr>
                <p:cNvPr id="674" name="Google Shape;674;p269"/>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75" name="Google Shape;675;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76" name="Google Shape;676;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77" name="Google Shape;677;p269"/>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78" name="Google Shape;678;p269"/>
            <p:cNvGrpSpPr/>
            <p:nvPr/>
          </p:nvGrpSpPr>
          <p:grpSpPr>
            <a:xfrm>
              <a:off x="7845614" y="2219381"/>
              <a:ext cx="397892" cy="646462"/>
              <a:chOff x="1400864" y="1624076"/>
              <a:chExt cx="560368" cy="910439"/>
            </a:xfrm>
          </p:grpSpPr>
          <p:grpSp>
            <p:nvGrpSpPr>
              <p:cNvPr id="679" name="Google Shape;679;p269"/>
              <p:cNvGrpSpPr/>
              <p:nvPr/>
            </p:nvGrpSpPr>
            <p:grpSpPr>
              <a:xfrm>
                <a:off x="1400864" y="1624076"/>
                <a:ext cx="560368" cy="825149"/>
                <a:chOff x="1342876" y="1647676"/>
                <a:chExt cx="560368" cy="825149"/>
              </a:xfrm>
            </p:grpSpPr>
            <p:sp>
              <p:nvSpPr>
                <p:cNvPr id="680" name="Google Shape;680;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81" name="Google Shape;681;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82" name="Google Shape;682;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83" name="Google Shape;683;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684" name="Google Shape;684;p269"/>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85" name="Google Shape;685;p269"/>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86" name="Google Shape;686;p269"/>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87" name="Google Shape;687;p269"/>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88" name="Google Shape;688;p269"/>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3">
    <p:spTree>
      <p:nvGrpSpPr>
        <p:cNvPr id="1" name="Shape 689"/>
        <p:cNvGrpSpPr/>
        <p:nvPr/>
      </p:nvGrpSpPr>
      <p:grpSpPr>
        <a:xfrm>
          <a:off x="0" y="0"/>
          <a:ext cx="0" cy="0"/>
          <a:chOff x="0" y="0"/>
          <a:chExt cx="0" cy="0"/>
        </a:xfrm>
      </p:grpSpPr>
      <p:pic>
        <p:nvPicPr>
          <p:cNvPr id="690" name="Google Shape;690;p27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691" name="Google Shape;691;p27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92" name="Google Shape;692;p27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693" name="Google Shape;693;p270"/>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694" name="Google Shape;694;p270"/>
          <p:cNvSpPr/>
          <p:nvPr/>
        </p:nvSpPr>
        <p:spPr>
          <a:xfrm>
            <a:off x="89548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1</a:t>
            </a:r>
            <a:endParaRPr/>
          </a:p>
        </p:txBody>
      </p:sp>
      <p:sp>
        <p:nvSpPr>
          <p:cNvPr id="695" name="Google Shape;695;p270"/>
          <p:cNvSpPr/>
          <p:nvPr/>
        </p:nvSpPr>
        <p:spPr>
          <a:xfrm>
            <a:off x="283282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3</a:t>
            </a:r>
            <a:endParaRPr/>
          </a:p>
        </p:txBody>
      </p:sp>
      <p:sp>
        <p:nvSpPr>
          <p:cNvPr id="696" name="Google Shape;696;p270"/>
          <p:cNvSpPr/>
          <p:nvPr/>
        </p:nvSpPr>
        <p:spPr>
          <a:xfrm>
            <a:off x="477016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5</a:t>
            </a:r>
            <a:endParaRPr/>
          </a:p>
        </p:txBody>
      </p:sp>
      <p:sp>
        <p:nvSpPr>
          <p:cNvPr id="697" name="Google Shape;697;p270"/>
          <p:cNvSpPr/>
          <p:nvPr/>
        </p:nvSpPr>
        <p:spPr>
          <a:xfrm>
            <a:off x="670750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7</a:t>
            </a:r>
            <a:endParaRPr/>
          </a:p>
        </p:txBody>
      </p:sp>
      <p:sp>
        <p:nvSpPr>
          <p:cNvPr id="698" name="Google Shape;698;p270"/>
          <p:cNvSpPr/>
          <p:nvPr/>
        </p:nvSpPr>
        <p:spPr>
          <a:xfrm>
            <a:off x="186415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2</a:t>
            </a:r>
            <a:endParaRPr/>
          </a:p>
        </p:txBody>
      </p:sp>
      <p:sp>
        <p:nvSpPr>
          <p:cNvPr id="699" name="Google Shape;699;p270"/>
          <p:cNvSpPr/>
          <p:nvPr/>
        </p:nvSpPr>
        <p:spPr>
          <a:xfrm>
            <a:off x="380149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4</a:t>
            </a:r>
            <a:endParaRPr/>
          </a:p>
        </p:txBody>
      </p:sp>
      <p:sp>
        <p:nvSpPr>
          <p:cNvPr id="700" name="Google Shape;700;p270"/>
          <p:cNvSpPr/>
          <p:nvPr/>
        </p:nvSpPr>
        <p:spPr>
          <a:xfrm>
            <a:off x="573883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6</a:t>
            </a:r>
            <a:endParaRPr/>
          </a:p>
        </p:txBody>
      </p:sp>
      <p:sp>
        <p:nvSpPr>
          <p:cNvPr id="701" name="Google Shape;701;p270"/>
          <p:cNvSpPr/>
          <p:nvPr/>
        </p:nvSpPr>
        <p:spPr>
          <a:xfrm>
            <a:off x="767617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8</a:t>
            </a:r>
            <a:endParaRPr/>
          </a:p>
        </p:txBody>
      </p:sp>
      <p:sp>
        <p:nvSpPr>
          <p:cNvPr id="702" name="Google Shape;702;p270"/>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03" name="Google Shape;703;p270"/>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04" name="Google Shape;704;p270"/>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05" name="Google Shape;705;p270"/>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06" name="Google Shape;706;p270"/>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07" name="Google Shape;707;p270"/>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08" name="Google Shape;708;p270"/>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09" name="Google Shape;709;p270"/>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4">
    <p:spTree>
      <p:nvGrpSpPr>
        <p:cNvPr id="1" name="Shape 710"/>
        <p:cNvGrpSpPr/>
        <p:nvPr/>
      </p:nvGrpSpPr>
      <p:grpSpPr>
        <a:xfrm>
          <a:off x="0" y="0"/>
          <a:ext cx="0" cy="0"/>
          <a:chOff x="0" y="0"/>
          <a:chExt cx="0" cy="0"/>
        </a:xfrm>
      </p:grpSpPr>
      <p:pic>
        <p:nvPicPr>
          <p:cNvPr id="711" name="Google Shape;711;p27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12" name="Google Shape;712;p27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3" name="Google Shape;713;p27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714" name="Google Shape;714;p271"/>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715" name="Google Shape;715;p271"/>
          <p:cNvSpPr/>
          <p:nvPr/>
        </p:nvSpPr>
        <p:spPr>
          <a:xfrm>
            <a:off x="89548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1</a:t>
            </a:r>
            <a:endParaRPr/>
          </a:p>
        </p:txBody>
      </p:sp>
      <p:sp>
        <p:nvSpPr>
          <p:cNvPr id="716" name="Google Shape;716;p271"/>
          <p:cNvSpPr/>
          <p:nvPr/>
        </p:nvSpPr>
        <p:spPr>
          <a:xfrm>
            <a:off x="283282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3</a:t>
            </a:r>
            <a:endParaRPr/>
          </a:p>
        </p:txBody>
      </p:sp>
      <p:sp>
        <p:nvSpPr>
          <p:cNvPr id="717" name="Google Shape;717;p271"/>
          <p:cNvSpPr/>
          <p:nvPr/>
        </p:nvSpPr>
        <p:spPr>
          <a:xfrm>
            <a:off x="477016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5</a:t>
            </a:r>
            <a:endParaRPr/>
          </a:p>
        </p:txBody>
      </p:sp>
      <p:sp>
        <p:nvSpPr>
          <p:cNvPr id="718" name="Google Shape;718;p271"/>
          <p:cNvSpPr/>
          <p:nvPr/>
        </p:nvSpPr>
        <p:spPr>
          <a:xfrm>
            <a:off x="670750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7</a:t>
            </a:r>
            <a:endParaRPr/>
          </a:p>
        </p:txBody>
      </p:sp>
      <p:sp>
        <p:nvSpPr>
          <p:cNvPr id="719" name="Google Shape;719;p271"/>
          <p:cNvSpPr/>
          <p:nvPr/>
        </p:nvSpPr>
        <p:spPr>
          <a:xfrm>
            <a:off x="186415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2</a:t>
            </a:r>
            <a:endParaRPr/>
          </a:p>
        </p:txBody>
      </p:sp>
      <p:sp>
        <p:nvSpPr>
          <p:cNvPr id="720" name="Google Shape;720;p271"/>
          <p:cNvSpPr/>
          <p:nvPr/>
        </p:nvSpPr>
        <p:spPr>
          <a:xfrm>
            <a:off x="380149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4</a:t>
            </a:r>
            <a:endParaRPr/>
          </a:p>
        </p:txBody>
      </p:sp>
      <p:sp>
        <p:nvSpPr>
          <p:cNvPr id="721" name="Google Shape;721;p271"/>
          <p:cNvSpPr/>
          <p:nvPr/>
        </p:nvSpPr>
        <p:spPr>
          <a:xfrm>
            <a:off x="573883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6</a:t>
            </a:r>
            <a:endParaRPr/>
          </a:p>
        </p:txBody>
      </p:sp>
      <p:sp>
        <p:nvSpPr>
          <p:cNvPr id="722" name="Google Shape;722;p271"/>
          <p:cNvSpPr/>
          <p:nvPr/>
        </p:nvSpPr>
        <p:spPr>
          <a:xfrm>
            <a:off x="767617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8</a:t>
            </a:r>
            <a:endParaRPr/>
          </a:p>
        </p:txBody>
      </p:sp>
      <p:sp>
        <p:nvSpPr>
          <p:cNvPr id="723" name="Google Shape;723;p271"/>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24" name="Google Shape;724;p271"/>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25" name="Google Shape;725;p271"/>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26" name="Google Shape;726;p271"/>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27" name="Google Shape;727;p271"/>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28" name="Google Shape;728;p271"/>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29" name="Google Shape;729;p271"/>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30" name="Google Shape;730;p271"/>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5">
    <p:spTree>
      <p:nvGrpSpPr>
        <p:cNvPr id="1" name="Shape 731"/>
        <p:cNvGrpSpPr/>
        <p:nvPr/>
      </p:nvGrpSpPr>
      <p:grpSpPr>
        <a:xfrm>
          <a:off x="0" y="0"/>
          <a:ext cx="0" cy="0"/>
          <a:chOff x="0" y="0"/>
          <a:chExt cx="0" cy="0"/>
        </a:xfrm>
      </p:grpSpPr>
      <p:pic>
        <p:nvPicPr>
          <p:cNvPr id="732" name="Google Shape;732;p27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33" name="Google Shape;733;p27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4" name="Google Shape;734;p27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735" name="Google Shape;735;p272"/>
          <p:cNvCxnSpPr>
            <a:stCxn id="736"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736" name="Google Shape;736;p272"/>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737" name="Google Shape;737;p272"/>
          <p:cNvSpPr/>
          <p:nvPr/>
        </p:nvSpPr>
        <p:spPr>
          <a:xfrm>
            <a:off x="4387355" y="1481023"/>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738" name="Google Shape;738;p272"/>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739" name="Google Shape;739;p272"/>
          <p:cNvSpPr/>
          <p:nvPr/>
        </p:nvSpPr>
        <p:spPr>
          <a:xfrm>
            <a:off x="4387355" y="2694127"/>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740" name="Google Shape;740;p272"/>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741" name="Google Shape;741;p272"/>
          <p:cNvSpPr/>
          <p:nvPr/>
        </p:nvSpPr>
        <p:spPr>
          <a:xfrm>
            <a:off x="4387355" y="3907231"/>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742" name="Google Shape;742;p272"/>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743" name="Google Shape;743;p272"/>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44" name="Google Shape;744;p272"/>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45" name="Google Shape;745;p272"/>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46" name="Google Shape;746;p272"/>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47" name="Google Shape;747;p272"/>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48" name="Google Shape;748;p272"/>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49" name="Google Shape;749;p272"/>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1_Title and Content">
  <p:cSld name="Objectives">
    <p:spTree>
      <p:nvGrpSpPr>
        <p:cNvPr id="1" name="Shape 37"/>
        <p:cNvGrpSpPr/>
        <p:nvPr/>
      </p:nvGrpSpPr>
      <p:grpSpPr>
        <a:xfrm>
          <a:off x="0" y="0"/>
          <a:ext cx="0" cy="0"/>
          <a:chOff x="0" y="0"/>
          <a:chExt cx="0" cy="0"/>
        </a:xfrm>
      </p:grpSpPr>
      <p:pic>
        <p:nvPicPr>
          <p:cNvPr id="38" name="Google Shape;38;p219"/>
          <p:cNvPicPr preferRelativeResize="0"/>
          <p:nvPr/>
        </p:nvPicPr>
        <p:blipFill rotWithShape="1">
          <a:blip r:embed="rId2">
            <a:alphaModFix amt="95000"/>
          </a:blip>
          <a:srcRect l="39364" r="3593"/>
          <a:stretch/>
        </p:blipFill>
        <p:spPr>
          <a:xfrm>
            <a:off x="4743084" y="0"/>
            <a:ext cx="4400917" cy="5143495"/>
          </a:xfrm>
          <a:prstGeom prst="rect">
            <a:avLst/>
          </a:prstGeom>
          <a:noFill/>
          <a:ln>
            <a:noFill/>
          </a:ln>
        </p:spPr>
      </p:pic>
      <p:pic>
        <p:nvPicPr>
          <p:cNvPr id="39" name="Google Shape;39;p219"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40" name="Google Shape;40;p219"/>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1" name="Google Shape;41;p219"/>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2" name="Google Shape;42;p21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3" name="Google Shape;43;p21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6">
    <p:spTree>
      <p:nvGrpSpPr>
        <p:cNvPr id="1" name="Shape 750"/>
        <p:cNvGrpSpPr/>
        <p:nvPr/>
      </p:nvGrpSpPr>
      <p:grpSpPr>
        <a:xfrm>
          <a:off x="0" y="0"/>
          <a:ext cx="0" cy="0"/>
          <a:chOff x="0" y="0"/>
          <a:chExt cx="0" cy="0"/>
        </a:xfrm>
      </p:grpSpPr>
      <p:pic>
        <p:nvPicPr>
          <p:cNvPr id="751" name="Google Shape;751;p27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52" name="Google Shape;752;p27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3" name="Google Shape;753;p27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754" name="Google Shape;754;p273"/>
          <p:cNvCxnSpPr>
            <a:stCxn id="755"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755" name="Google Shape;755;p273"/>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756" name="Google Shape;756;p273"/>
          <p:cNvSpPr/>
          <p:nvPr/>
        </p:nvSpPr>
        <p:spPr>
          <a:xfrm>
            <a:off x="4387355" y="1481023"/>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757" name="Google Shape;757;p273"/>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758" name="Google Shape;758;p273"/>
          <p:cNvSpPr/>
          <p:nvPr/>
        </p:nvSpPr>
        <p:spPr>
          <a:xfrm>
            <a:off x="4387355" y="2694127"/>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759" name="Google Shape;759;p273"/>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760" name="Google Shape;760;p273"/>
          <p:cNvSpPr/>
          <p:nvPr/>
        </p:nvSpPr>
        <p:spPr>
          <a:xfrm>
            <a:off x="4387355" y="3907231"/>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761" name="Google Shape;761;p273"/>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762" name="Google Shape;762;p273"/>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63" name="Google Shape;763;p273"/>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64" name="Google Shape;764;p273"/>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65" name="Google Shape;765;p273"/>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66" name="Google Shape;766;p273"/>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67" name="Google Shape;767;p273"/>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68" name="Google Shape;768;p273"/>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7">
    <p:spTree>
      <p:nvGrpSpPr>
        <p:cNvPr id="1" name="Shape 769"/>
        <p:cNvGrpSpPr/>
        <p:nvPr/>
      </p:nvGrpSpPr>
      <p:grpSpPr>
        <a:xfrm>
          <a:off x="0" y="0"/>
          <a:ext cx="0" cy="0"/>
          <a:chOff x="0" y="0"/>
          <a:chExt cx="0" cy="0"/>
        </a:xfrm>
      </p:grpSpPr>
      <p:pic>
        <p:nvPicPr>
          <p:cNvPr id="770" name="Google Shape;770;p274"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71" name="Google Shape;771;p27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2" name="Google Shape;772;p27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773" name="Google Shape;773;p274"/>
          <p:cNvGrpSpPr/>
          <p:nvPr/>
        </p:nvGrpSpPr>
        <p:grpSpPr>
          <a:xfrm>
            <a:off x="914091" y="752041"/>
            <a:ext cx="7280306" cy="4126450"/>
            <a:chOff x="556442" y="752041"/>
            <a:chExt cx="7280306" cy="4126450"/>
          </a:xfrm>
        </p:grpSpPr>
        <p:cxnSp>
          <p:nvCxnSpPr>
            <p:cNvPr id="774" name="Google Shape;774;p274"/>
            <p:cNvCxnSpPr>
              <a:stCxn id="775" idx="6"/>
              <a:endCxn id="776" idx="0"/>
            </p:cNvCxnSpPr>
            <p:nvPr/>
          </p:nvCxnSpPr>
          <p:spPr>
            <a:xfrm rot="10800000" flipH="1">
              <a:off x="3133388" y="990067"/>
              <a:ext cx="818400" cy="1825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777" name="Google Shape;777;p274"/>
            <p:cNvCxnSpPr>
              <a:stCxn id="775" idx="6"/>
              <a:endCxn id="778" idx="0"/>
            </p:cNvCxnSpPr>
            <p:nvPr/>
          </p:nvCxnSpPr>
          <p:spPr>
            <a:xfrm rot="10800000" flipH="1">
              <a:off x="3133388" y="2206267"/>
              <a:ext cx="818400" cy="6090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779" name="Google Shape;779;p274"/>
            <p:cNvCxnSpPr>
              <a:stCxn id="775" idx="6"/>
              <a:endCxn id="780" idx="0"/>
            </p:cNvCxnSpPr>
            <p:nvPr/>
          </p:nvCxnSpPr>
          <p:spPr>
            <a:xfrm rot="10800000" flipH="1">
              <a:off x="3133388" y="2814667"/>
              <a:ext cx="818400" cy="6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781" name="Google Shape;781;p274"/>
            <p:cNvCxnSpPr>
              <a:stCxn id="775" idx="6"/>
              <a:endCxn id="782" idx="0"/>
            </p:cNvCxnSpPr>
            <p:nvPr/>
          </p:nvCxnSpPr>
          <p:spPr>
            <a:xfrm>
              <a:off x="3133388" y="2815267"/>
              <a:ext cx="818400" cy="18249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783" name="Google Shape;783;p274"/>
            <p:cNvCxnSpPr>
              <a:stCxn id="775" idx="6"/>
              <a:endCxn id="784" idx="0"/>
            </p:cNvCxnSpPr>
            <p:nvPr/>
          </p:nvCxnSpPr>
          <p:spPr>
            <a:xfrm>
              <a:off x="3133388" y="2815267"/>
              <a:ext cx="818400" cy="1216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785" name="Google Shape;785;p274"/>
            <p:cNvCxnSpPr>
              <a:stCxn id="775" idx="6"/>
              <a:endCxn id="786" idx="0"/>
            </p:cNvCxnSpPr>
            <p:nvPr/>
          </p:nvCxnSpPr>
          <p:spPr>
            <a:xfrm>
              <a:off x="3133388" y="2815267"/>
              <a:ext cx="818400" cy="6078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787" name="Google Shape;787;p274"/>
            <p:cNvCxnSpPr>
              <a:stCxn id="775" idx="6"/>
              <a:endCxn id="788" idx="0"/>
            </p:cNvCxnSpPr>
            <p:nvPr/>
          </p:nvCxnSpPr>
          <p:spPr>
            <a:xfrm rot="10800000" flipH="1">
              <a:off x="3133388" y="1598167"/>
              <a:ext cx="818400" cy="1217100"/>
            </a:xfrm>
            <a:prstGeom prst="bentConnector3">
              <a:avLst>
                <a:gd name="adj1" fmla="val 50000"/>
              </a:avLst>
            </a:prstGeom>
            <a:noFill/>
            <a:ln w="12700" cap="flat" cmpd="sng">
              <a:solidFill>
                <a:srgbClr val="D8D8D8"/>
              </a:solidFill>
              <a:prstDash val="solid"/>
              <a:round/>
              <a:headEnd type="none" w="sm" len="sm"/>
              <a:tailEnd type="none" w="sm" len="sm"/>
            </a:ln>
          </p:spPr>
        </p:cxnSp>
        <p:grpSp>
          <p:nvGrpSpPr>
            <p:cNvPr id="789" name="Google Shape;789;p274"/>
            <p:cNvGrpSpPr/>
            <p:nvPr/>
          </p:nvGrpSpPr>
          <p:grpSpPr>
            <a:xfrm>
              <a:off x="556442" y="1526794"/>
              <a:ext cx="2576946" cy="2576946"/>
              <a:chOff x="941492" y="1686560"/>
              <a:chExt cx="1876213" cy="1876213"/>
            </a:xfrm>
          </p:grpSpPr>
          <p:sp>
            <p:nvSpPr>
              <p:cNvPr id="775" name="Google Shape;775;p274"/>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790" name="Google Shape;790;p274"/>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791" name="Google Shape;791;p274"/>
            <p:cNvSpPr/>
            <p:nvPr/>
          </p:nvSpPr>
          <p:spPr>
            <a:xfrm>
              <a:off x="4529278" y="75204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792" name="Google Shape;792;p274"/>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776" name="Google Shape;776;p274"/>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793" name="Google Shape;793;p274"/>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794" name="Google Shape;794;p274"/>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788" name="Google Shape;788;p274"/>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795" name="Google Shape;795;p274"/>
            <p:cNvSpPr/>
            <p:nvPr/>
          </p:nvSpPr>
          <p:spPr>
            <a:xfrm>
              <a:off x="4529278" y="1968387"/>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796" name="Google Shape;796;p274"/>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778" name="Google Shape;778;p274"/>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797" name="Google Shape;797;p274"/>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798" name="Google Shape;798;p274"/>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780" name="Google Shape;780;p274"/>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799" name="Google Shape;799;p274"/>
            <p:cNvSpPr/>
            <p:nvPr/>
          </p:nvSpPr>
          <p:spPr>
            <a:xfrm>
              <a:off x="4529278" y="318522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00" name="Google Shape;800;p274"/>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786" name="Google Shape;786;p274"/>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01" name="Google Shape;801;p274"/>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02" name="Google Shape;802;p274"/>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784" name="Google Shape;784;p274"/>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03" name="Google Shape;803;p274"/>
            <p:cNvSpPr/>
            <p:nvPr/>
          </p:nvSpPr>
          <p:spPr>
            <a:xfrm>
              <a:off x="4529278" y="4402542"/>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04" name="Google Shape;804;p274"/>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782" name="Google Shape;782;p274"/>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805" name="Google Shape;805;p274"/>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06" name="Google Shape;806;p274"/>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07" name="Google Shape;807;p274"/>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08" name="Google Shape;808;p274"/>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09" name="Google Shape;809;p274"/>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10" name="Google Shape;810;p274"/>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11" name="Google Shape;811;p274"/>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12" name="Google Shape;812;p274"/>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8">
    <p:spTree>
      <p:nvGrpSpPr>
        <p:cNvPr id="1" name="Shape 813"/>
        <p:cNvGrpSpPr/>
        <p:nvPr/>
      </p:nvGrpSpPr>
      <p:grpSpPr>
        <a:xfrm>
          <a:off x="0" y="0"/>
          <a:ext cx="0" cy="0"/>
          <a:chOff x="0" y="0"/>
          <a:chExt cx="0" cy="0"/>
        </a:xfrm>
      </p:grpSpPr>
      <p:pic>
        <p:nvPicPr>
          <p:cNvPr id="814" name="Google Shape;814;p27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815" name="Google Shape;815;p27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16" name="Google Shape;816;p27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817" name="Google Shape;817;p275"/>
          <p:cNvGrpSpPr/>
          <p:nvPr/>
        </p:nvGrpSpPr>
        <p:grpSpPr>
          <a:xfrm>
            <a:off x="914091" y="752041"/>
            <a:ext cx="7280306" cy="4126450"/>
            <a:chOff x="556442" y="752041"/>
            <a:chExt cx="7280306" cy="4126450"/>
          </a:xfrm>
        </p:grpSpPr>
        <p:cxnSp>
          <p:nvCxnSpPr>
            <p:cNvPr id="818" name="Google Shape;818;p275"/>
            <p:cNvCxnSpPr>
              <a:stCxn id="819" idx="6"/>
              <a:endCxn id="820" idx="0"/>
            </p:cNvCxnSpPr>
            <p:nvPr/>
          </p:nvCxnSpPr>
          <p:spPr>
            <a:xfrm rot="10800000" flipH="1">
              <a:off x="3133388" y="990067"/>
              <a:ext cx="818400" cy="1825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21" name="Google Shape;821;p275"/>
            <p:cNvCxnSpPr>
              <a:stCxn id="819" idx="6"/>
              <a:endCxn id="822" idx="0"/>
            </p:cNvCxnSpPr>
            <p:nvPr/>
          </p:nvCxnSpPr>
          <p:spPr>
            <a:xfrm rot="10800000" flipH="1">
              <a:off x="3133388" y="2206267"/>
              <a:ext cx="818400" cy="6090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23" name="Google Shape;823;p275"/>
            <p:cNvCxnSpPr>
              <a:stCxn id="819" idx="6"/>
              <a:endCxn id="824" idx="0"/>
            </p:cNvCxnSpPr>
            <p:nvPr/>
          </p:nvCxnSpPr>
          <p:spPr>
            <a:xfrm rot="10800000" flipH="1">
              <a:off x="3133388" y="2814667"/>
              <a:ext cx="818400" cy="6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25" name="Google Shape;825;p275"/>
            <p:cNvCxnSpPr>
              <a:stCxn id="819" idx="6"/>
              <a:endCxn id="826" idx="0"/>
            </p:cNvCxnSpPr>
            <p:nvPr/>
          </p:nvCxnSpPr>
          <p:spPr>
            <a:xfrm>
              <a:off x="3133388" y="2815267"/>
              <a:ext cx="818400" cy="18249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27" name="Google Shape;827;p275"/>
            <p:cNvCxnSpPr>
              <a:stCxn id="819" idx="6"/>
              <a:endCxn id="828" idx="0"/>
            </p:cNvCxnSpPr>
            <p:nvPr/>
          </p:nvCxnSpPr>
          <p:spPr>
            <a:xfrm>
              <a:off x="3133388" y="2815267"/>
              <a:ext cx="818400" cy="1216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29" name="Google Shape;829;p275"/>
            <p:cNvCxnSpPr>
              <a:stCxn id="819" idx="6"/>
              <a:endCxn id="830" idx="0"/>
            </p:cNvCxnSpPr>
            <p:nvPr/>
          </p:nvCxnSpPr>
          <p:spPr>
            <a:xfrm>
              <a:off x="3133388" y="2815267"/>
              <a:ext cx="818400" cy="6078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31" name="Google Shape;831;p275"/>
            <p:cNvCxnSpPr>
              <a:stCxn id="819" idx="6"/>
              <a:endCxn id="832" idx="0"/>
            </p:cNvCxnSpPr>
            <p:nvPr/>
          </p:nvCxnSpPr>
          <p:spPr>
            <a:xfrm rot="10800000" flipH="1">
              <a:off x="3133388" y="1598167"/>
              <a:ext cx="818400" cy="1217100"/>
            </a:xfrm>
            <a:prstGeom prst="bentConnector3">
              <a:avLst>
                <a:gd name="adj1" fmla="val 50000"/>
              </a:avLst>
            </a:prstGeom>
            <a:noFill/>
            <a:ln w="12700" cap="flat" cmpd="sng">
              <a:solidFill>
                <a:srgbClr val="D8D8D8"/>
              </a:solidFill>
              <a:prstDash val="solid"/>
              <a:round/>
              <a:headEnd type="none" w="sm" len="sm"/>
              <a:tailEnd type="none" w="sm" len="sm"/>
            </a:ln>
          </p:spPr>
        </p:cxnSp>
        <p:grpSp>
          <p:nvGrpSpPr>
            <p:cNvPr id="833" name="Google Shape;833;p275"/>
            <p:cNvGrpSpPr/>
            <p:nvPr/>
          </p:nvGrpSpPr>
          <p:grpSpPr>
            <a:xfrm>
              <a:off x="556442" y="1526794"/>
              <a:ext cx="2576946" cy="2576946"/>
              <a:chOff x="941492" y="1686560"/>
              <a:chExt cx="1876213" cy="1876213"/>
            </a:xfrm>
          </p:grpSpPr>
          <p:sp>
            <p:nvSpPr>
              <p:cNvPr id="819" name="Google Shape;819;p275"/>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34" name="Google Shape;834;p275"/>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835" name="Google Shape;835;p275"/>
            <p:cNvSpPr/>
            <p:nvPr/>
          </p:nvSpPr>
          <p:spPr>
            <a:xfrm>
              <a:off x="4529278" y="75204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36" name="Google Shape;836;p275"/>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820" name="Google Shape;820;p275"/>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37" name="Google Shape;837;p275"/>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38" name="Google Shape;838;p275"/>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832" name="Google Shape;832;p275"/>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39" name="Google Shape;839;p275"/>
            <p:cNvSpPr/>
            <p:nvPr/>
          </p:nvSpPr>
          <p:spPr>
            <a:xfrm>
              <a:off x="4529278" y="1968387"/>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40" name="Google Shape;840;p275"/>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822" name="Google Shape;822;p275"/>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41" name="Google Shape;841;p275"/>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42" name="Google Shape;842;p275"/>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824" name="Google Shape;824;p275"/>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43" name="Google Shape;843;p275"/>
            <p:cNvSpPr/>
            <p:nvPr/>
          </p:nvSpPr>
          <p:spPr>
            <a:xfrm>
              <a:off x="4529278" y="318522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44" name="Google Shape;844;p275"/>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830" name="Google Shape;830;p275"/>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45" name="Google Shape;845;p275"/>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46" name="Google Shape;846;p275"/>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828" name="Google Shape;828;p275"/>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47" name="Google Shape;847;p275"/>
            <p:cNvSpPr/>
            <p:nvPr/>
          </p:nvSpPr>
          <p:spPr>
            <a:xfrm>
              <a:off x="4529278" y="4402542"/>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48" name="Google Shape;848;p275"/>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826" name="Google Shape;826;p275"/>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849" name="Google Shape;849;p275"/>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50" name="Google Shape;850;p275"/>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51" name="Google Shape;851;p275"/>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52" name="Google Shape;852;p275"/>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53" name="Google Shape;853;p275"/>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54" name="Google Shape;854;p275"/>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55" name="Google Shape;855;p275"/>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56" name="Google Shape;856;p275"/>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9">
    <p:spTree>
      <p:nvGrpSpPr>
        <p:cNvPr id="1" name="Shape 857"/>
        <p:cNvGrpSpPr/>
        <p:nvPr/>
      </p:nvGrpSpPr>
      <p:grpSpPr>
        <a:xfrm>
          <a:off x="0" y="0"/>
          <a:ext cx="0" cy="0"/>
          <a:chOff x="0" y="0"/>
          <a:chExt cx="0" cy="0"/>
        </a:xfrm>
      </p:grpSpPr>
      <p:sp>
        <p:nvSpPr>
          <p:cNvPr id="858" name="Google Shape;858;p276"/>
          <p:cNvSpPr/>
          <p:nvPr/>
        </p:nvSpPr>
        <p:spPr>
          <a:xfrm>
            <a:off x="0" y="1"/>
            <a:ext cx="9143999" cy="5143499"/>
          </a:xfrm>
          <a:prstGeom prst="rect">
            <a:avLst/>
          </a:prstGeom>
          <a:solidFill>
            <a:srgbClr val="F2F2F2">
              <a:alpha val="9490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859" name="Google Shape;859;p27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860" name="Google Shape;860;p27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61" name="Google Shape;861;p27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862" name="Google Shape;862;p276"/>
          <p:cNvGrpSpPr/>
          <p:nvPr/>
        </p:nvGrpSpPr>
        <p:grpSpPr>
          <a:xfrm>
            <a:off x="716012" y="759582"/>
            <a:ext cx="3556067" cy="4132337"/>
            <a:chOff x="520700" y="759582"/>
            <a:chExt cx="3556067" cy="4132337"/>
          </a:xfrm>
        </p:grpSpPr>
        <p:cxnSp>
          <p:nvCxnSpPr>
            <p:cNvPr id="863" name="Google Shape;863;p276"/>
            <p:cNvCxnSpPr>
              <a:stCxn id="864" idx="6"/>
              <a:endCxn id="865" idx="2"/>
            </p:cNvCxnSpPr>
            <p:nvPr/>
          </p:nvCxnSpPr>
          <p:spPr>
            <a:xfrm rot="10800000" flipH="1">
              <a:off x="2484438" y="9690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66" name="Google Shape;866;p276"/>
            <p:cNvCxnSpPr>
              <a:stCxn id="864" idx="6"/>
              <a:endCxn id="867" idx="2"/>
            </p:cNvCxnSpPr>
            <p:nvPr/>
          </p:nvCxnSpPr>
          <p:spPr>
            <a:xfrm rot="10800000" flipH="1">
              <a:off x="2484438" y="15882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68" name="Google Shape;868;p276"/>
            <p:cNvCxnSpPr>
              <a:stCxn id="864" idx="6"/>
              <a:endCxn id="869" idx="2"/>
            </p:cNvCxnSpPr>
            <p:nvPr/>
          </p:nvCxnSpPr>
          <p:spPr>
            <a:xfrm rot="10800000" flipH="1">
              <a:off x="2484438" y="2206551"/>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70" name="Google Shape;870;p276"/>
            <p:cNvCxnSpPr>
              <a:stCxn id="864" idx="6"/>
              <a:endCxn id="871" idx="2"/>
            </p:cNvCxnSpPr>
            <p:nvPr/>
          </p:nvCxnSpPr>
          <p:spPr>
            <a:xfrm>
              <a:off x="2484438" y="28257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72" name="Google Shape;872;p276"/>
            <p:cNvCxnSpPr>
              <a:stCxn id="864" idx="6"/>
              <a:endCxn id="873" idx="2"/>
            </p:cNvCxnSpPr>
            <p:nvPr/>
          </p:nvCxnSpPr>
          <p:spPr>
            <a:xfrm>
              <a:off x="2484438" y="28257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74" name="Google Shape;874;p276"/>
            <p:cNvCxnSpPr>
              <a:stCxn id="864" idx="6"/>
              <a:endCxn id="875" idx="2"/>
            </p:cNvCxnSpPr>
            <p:nvPr/>
          </p:nvCxnSpPr>
          <p:spPr>
            <a:xfrm>
              <a:off x="2484438" y="2825750"/>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76" name="Google Shape;876;p276"/>
            <p:cNvCxnSpPr>
              <a:endCxn id="877"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864" name="Google Shape;864;p276"/>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878" name="Google Shape;878;p276"/>
            <p:cNvGrpSpPr/>
            <p:nvPr/>
          </p:nvGrpSpPr>
          <p:grpSpPr>
            <a:xfrm>
              <a:off x="3420306" y="759582"/>
              <a:ext cx="656461" cy="4132337"/>
              <a:chOff x="3522182" y="752447"/>
              <a:chExt cx="656468" cy="4132036"/>
            </a:xfrm>
          </p:grpSpPr>
          <p:grpSp>
            <p:nvGrpSpPr>
              <p:cNvPr id="879" name="Google Shape;879;p276"/>
              <p:cNvGrpSpPr/>
              <p:nvPr/>
            </p:nvGrpSpPr>
            <p:grpSpPr>
              <a:xfrm>
                <a:off x="3522182" y="752447"/>
                <a:ext cx="656468" cy="419144"/>
                <a:chOff x="3522182" y="782927"/>
                <a:chExt cx="656468" cy="419144"/>
              </a:xfrm>
            </p:grpSpPr>
            <p:sp>
              <p:nvSpPr>
                <p:cNvPr id="865" name="Google Shape;865;p276"/>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80" name="Google Shape;880;p276"/>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a:p>
              </p:txBody>
            </p:sp>
          </p:grpSp>
          <p:grpSp>
            <p:nvGrpSpPr>
              <p:cNvPr id="881" name="Google Shape;881;p276"/>
              <p:cNvGrpSpPr/>
              <p:nvPr/>
            </p:nvGrpSpPr>
            <p:grpSpPr>
              <a:xfrm>
                <a:off x="3522182" y="1371527"/>
                <a:ext cx="656467" cy="419144"/>
                <a:chOff x="3522182" y="1395657"/>
                <a:chExt cx="656467" cy="419144"/>
              </a:xfrm>
            </p:grpSpPr>
            <p:sp>
              <p:nvSpPr>
                <p:cNvPr id="867" name="Google Shape;867;p276"/>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82" name="Google Shape;882;p276"/>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a:p>
              </p:txBody>
            </p:sp>
          </p:grpSp>
          <p:grpSp>
            <p:nvGrpSpPr>
              <p:cNvPr id="883" name="Google Shape;883;p276"/>
              <p:cNvGrpSpPr/>
              <p:nvPr/>
            </p:nvGrpSpPr>
            <p:grpSpPr>
              <a:xfrm>
                <a:off x="3522182" y="3228607"/>
                <a:ext cx="656467" cy="417878"/>
                <a:chOff x="3522182" y="3233686"/>
                <a:chExt cx="656467" cy="417878"/>
              </a:xfrm>
            </p:grpSpPr>
            <p:sp>
              <p:nvSpPr>
                <p:cNvPr id="875" name="Google Shape;875;p276"/>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84" name="Google Shape;884;p276"/>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a:p>
              </p:txBody>
            </p:sp>
          </p:grpSp>
          <p:grpSp>
            <p:nvGrpSpPr>
              <p:cNvPr id="885" name="Google Shape;885;p276"/>
              <p:cNvGrpSpPr/>
              <p:nvPr/>
            </p:nvGrpSpPr>
            <p:grpSpPr>
              <a:xfrm>
                <a:off x="3522182" y="3846259"/>
                <a:ext cx="656467" cy="419144"/>
                <a:chOff x="3522182" y="3844987"/>
                <a:chExt cx="656467" cy="419144"/>
              </a:xfrm>
            </p:grpSpPr>
            <p:sp>
              <p:nvSpPr>
                <p:cNvPr id="873" name="Google Shape;873;p276"/>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86" name="Google Shape;886;p276"/>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a:p>
              </p:txBody>
            </p:sp>
          </p:grpSp>
          <p:grpSp>
            <p:nvGrpSpPr>
              <p:cNvPr id="887" name="Google Shape;887;p276"/>
              <p:cNvGrpSpPr/>
              <p:nvPr/>
            </p:nvGrpSpPr>
            <p:grpSpPr>
              <a:xfrm>
                <a:off x="3522182" y="1990447"/>
                <a:ext cx="656467" cy="417878"/>
                <a:chOff x="3522182" y="2008227"/>
                <a:chExt cx="656467" cy="417878"/>
              </a:xfrm>
            </p:grpSpPr>
            <p:sp>
              <p:nvSpPr>
                <p:cNvPr id="869" name="Google Shape;869;p276"/>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88" name="Google Shape;888;p276"/>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a:p>
              </p:txBody>
            </p:sp>
          </p:grpSp>
          <p:grpSp>
            <p:nvGrpSpPr>
              <p:cNvPr id="889" name="Google Shape;889;p276"/>
              <p:cNvGrpSpPr/>
              <p:nvPr/>
            </p:nvGrpSpPr>
            <p:grpSpPr>
              <a:xfrm>
                <a:off x="3522182" y="2609527"/>
                <a:ext cx="656467" cy="417878"/>
                <a:chOff x="3522182" y="2620957"/>
                <a:chExt cx="656467" cy="417878"/>
              </a:xfrm>
            </p:grpSpPr>
            <p:sp>
              <p:nvSpPr>
                <p:cNvPr id="877" name="Google Shape;877;p276"/>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90" name="Google Shape;890;p276"/>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a:p>
              </p:txBody>
            </p:sp>
          </p:grpSp>
          <p:grpSp>
            <p:nvGrpSpPr>
              <p:cNvPr id="891" name="Google Shape;891;p276"/>
              <p:cNvGrpSpPr/>
              <p:nvPr/>
            </p:nvGrpSpPr>
            <p:grpSpPr>
              <a:xfrm>
                <a:off x="3522182" y="4465339"/>
                <a:ext cx="656467" cy="419144"/>
                <a:chOff x="3522182" y="4457719"/>
                <a:chExt cx="656467" cy="419144"/>
              </a:xfrm>
            </p:grpSpPr>
            <p:sp>
              <p:nvSpPr>
                <p:cNvPr id="871" name="Google Shape;871;p276"/>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92" name="Google Shape;892;p276"/>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a:p>
              </p:txBody>
            </p:sp>
          </p:grpSp>
        </p:grpSp>
      </p:grpSp>
      <p:sp>
        <p:nvSpPr>
          <p:cNvPr id="893" name="Google Shape;893;p276"/>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94" name="Google Shape;894;p276"/>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95" name="Google Shape;895;p276"/>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96" name="Google Shape;896;p276"/>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97" name="Google Shape;897;p276"/>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98" name="Google Shape;898;p276"/>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99" name="Google Shape;899;p276"/>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00" name="Google Shape;900;p276"/>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0">
    <p:spTree>
      <p:nvGrpSpPr>
        <p:cNvPr id="1" name="Shape 901"/>
        <p:cNvGrpSpPr/>
        <p:nvPr/>
      </p:nvGrpSpPr>
      <p:grpSpPr>
        <a:xfrm>
          <a:off x="0" y="0"/>
          <a:ext cx="0" cy="0"/>
          <a:chOff x="0" y="0"/>
          <a:chExt cx="0" cy="0"/>
        </a:xfrm>
      </p:grpSpPr>
      <p:sp>
        <p:nvSpPr>
          <p:cNvPr id="902" name="Google Shape;902;p277"/>
          <p:cNvSpPr/>
          <p:nvPr/>
        </p:nvSpPr>
        <p:spPr>
          <a:xfrm>
            <a:off x="0" y="1"/>
            <a:ext cx="9143999" cy="5143499"/>
          </a:xfrm>
          <a:prstGeom prst="rect">
            <a:avLst/>
          </a:prstGeom>
          <a:solidFill>
            <a:srgbClr val="F2F2F2">
              <a:alpha val="9490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903" name="Google Shape;903;p27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904" name="Google Shape;904;p27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5" name="Google Shape;905;p27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906" name="Google Shape;906;p277"/>
          <p:cNvGrpSpPr/>
          <p:nvPr/>
        </p:nvGrpSpPr>
        <p:grpSpPr>
          <a:xfrm>
            <a:off x="716012" y="759582"/>
            <a:ext cx="3556067" cy="4132337"/>
            <a:chOff x="520700" y="759582"/>
            <a:chExt cx="3556067" cy="4132337"/>
          </a:xfrm>
        </p:grpSpPr>
        <p:cxnSp>
          <p:nvCxnSpPr>
            <p:cNvPr id="907" name="Google Shape;907;p277"/>
            <p:cNvCxnSpPr>
              <a:stCxn id="908" idx="6"/>
              <a:endCxn id="909" idx="2"/>
            </p:cNvCxnSpPr>
            <p:nvPr/>
          </p:nvCxnSpPr>
          <p:spPr>
            <a:xfrm rot="10800000" flipH="1">
              <a:off x="2484438" y="9690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10" name="Google Shape;910;p277"/>
            <p:cNvCxnSpPr>
              <a:stCxn id="908" idx="6"/>
              <a:endCxn id="911" idx="2"/>
            </p:cNvCxnSpPr>
            <p:nvPr/>
          </p:nvCxnSpPr>
          <p:spPr>
            <a:xfrm rot="10800000" flipH="1">
              <a:off x="2484438" y="15882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12" name="Google Shape;912;p277"/>
            <p:cNvCxnSpPr>
              <a:stCxn id="908" idx="6"/>
              <a:endCxn id="913" idx="2"/>
            </p:cNvCxnSpPr>
            <p:nvPr/>
          </p:nvCxnSpPr>
          <p:spPr>
            <a:xfrm rot="10800000" flipH="1">
              <a:off x="2484438" y="2206551"/>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14" name="Google Shape;914;p277"/>
            <p:cNvCxnSpPr>
              <a:stCxn id="908" idx="6"/>
              <a:endCxn id="915" idx="2"/>
            </p:cNvCxnSpPr>
            <p:nvPr/>
          </p:nvCxnSpPr>
          <p:spPr>
            <a:xfrm>
              <a:off x="2484438" y="28257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16" name="Google Shape;916;p277"/>
            <p:cNvCxnSpPr>
              <a:stCxn id="908" idx="6"/>
              <a:endCxn id="917" idx="2"/>
            </p:cNvCxnSpPr>
            <p:nvPr/>
          </p:nvCxnSpPr>
          <p:spPr>
            <a:xfrm>
              <a:off x="2484438" y="28257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18" name="Google Shape;918;p277"/>
            <p:cNvCxnSpPr>
              <a:stCxn id="908" idx="6"/>
              <a:endCxn id="919" idx="2"/>
            </p:cNvCxnSpPr>
            <p:nvPr/>
          </p:nvCxnSpPr>
          <p:spPr>
            <a:xfrm>
              <a:off x="2484438" y="2825750"/>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20" name="Google Shape;920;p277"/>
            <p:cNvCxnSpPr>
              <a:endCxn id="921"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908" name="Google Shape;908;p277"/>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922" name="Google Shape;922;p277"/>
            <p:cNvGrpSpPr/>
            <p:nvPr/>
          </p:nvGrpSpPr>
          <p:grpSpPr>
            <a:xfrm>
              <a:off x="3420306" y="759582"/>
              <a:ext cx="656461" cy="4132337"/>
              <a:chOff x="3522182" y="752447"/>
              <a:chExt cx="656468" cy="4132036"/>
            </a:xfrm>
          </p:grpSpPr>
          <p:grpSp>
            <p:nvGrpSpPr>
              <p:cNvPr id="923" name="Google Shape;923;p277"/>
              <p:cNvGrpSpPr/>
              <p:nvPr/>
            </p:nvGrpSpPr>
            <p:grpSpPr>
              <a:xfrm>
                <a:off x="3522182" y="752447"/>
                <a:ext cx="656468" cy="419144"/>
                <a:chOff x="3522182" y="782927"/>
                <a:chExt cx="656468" cy="419144"/>
              </a:xfrm>
            </p:grpSpPr>
            <p:sp>
              <p:nvSpPr>
                <p:cNvPr id="909" name="Google Shape;909;p277"/>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24" name="Google Shape;924;p277"/>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a:p>
              </p:txBody>
            </p:sp>
          </p:grpSp>
          <p:grpSp>
            <p:nvGrpSpPr>
              <p:cNvPr id="925" name="Google Shape;925;p277"/>
              <p:cNvGrpSpPr/>
              <p:nvPr/>
            </p:nvGrpSpPr>
            <p:grpSpPr>
              <a:xfrm>
                <a:off x="3522182" y="1371527"/>
                <a:ext cx="656467" cy="419144"/>
                <a:chOff x="3522182" y="1395657"/>
                <a:chExt cx="656467" cy="419144"/>
              </a:xfrm>
            </p:grpSpPr>
            <p:sp>
              <p:nvSpPr>
                <p:cNvPr id="911" name="Google Shape;911;p277"/>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26" name="Google Shape;926;p277"/>
                <p:cNvSpPr/>
                <p:nvPr/>
              </p:nvSpPr>
              <p:spPr>
                <a:xfrm>
                  <a:off x="3759470" y="139565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a:p>
              </p:txBody>
            </p:sp>
          </p:grpSp>
          <p:grpSp>
            <p:nvGrpSpPr>
              <p:cNvPr id="927" name="Google Shape;927;p277"/>
              <p:cNvGrpSpPr/>
              <p:nvPr/>
            </p:nvGrpSpPr>
            <p:grpSpPr>
              <a:xfrm>
                <a:off x="3522182" y="3228607"/>
                <a:ext cx="656467" cy="417878"/>
                <a:chOff x="3522182" y="3233686"/>
                <a:chExt cx="656467" cy="417878"/>
              </a:xfrm>
            </p:grpSpPr>
            <p:sp>
              <p:nvSpPr>
                <p:cNvPr id="919" name="Google Shape;919;p277"/>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28" name="Google Shape;928;p277"/>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a:p>
              </p:txBody>
            </p:sp>
          </p:grpSp>
          <p:grpSp>
            <p:nvGrpSpPr>
              <p:cNvPr id="929" name="Google Shape;929;p277"/>
              <p:cNvGrpSpPr/>
              <p:nvPr/>
            </p:nvGrpSpPr>
            <p:grpSpPr>
              <a:xfrm>
                <a:off x="3522182" y="3846259"/>
                <a:ext cx="656467" cy="419144"/>
                <a:chOff x="3522182" y="3844987"/>
                <a:chExt cx="656467" cy="419144"/>
              </a:xfrm>
            </p:grpSpPr>
            <p:sp>
              <p:nvSpPr>
                <p:cNvPr id="917" name="Google Shape;917;p277"/>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0" name="Google Shape;930;p277"/>
                <p:cNvSpPr/>
                <p:nvPr/>
              </p:nvSpPr>
              <p:spPr>
                <a:xfrm>
                  <a:off x="3759470" y="384498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a:p>
              </p:txBody>
            </p:sp>
          </p:grpSp>
          <p:grpSp>
            <p:nvGrpSpPr>
              <p:cNvPr id="931" name="Google Shape;931;p277"/>
              <p:cNvGrpSpPr/>
              <p:nvPr/>
            </p:nvGrpSpPr>
            <p:grpSpPr>
              <a:xfrm>
                <a:off x="3522182" y="1990447"/>
                <a:ext cx="656467" cy="417878"/>
                <a:chOff x="3522182" y="2008227"/>
                <a:chExt cx="656467" cy="417878"/>
              </a:xfrm>
            </p:grpSpPr>
            <p:sp>
              <p:nvSpPr>
                <p:cNvPr id="913" name="Google Shape;913;p277"/>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2" name="Google Shape;932;p277"/>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a:p>
              </p:txBody>
            </p:sp>
          </p:grpSp>
          <p:grpSp>
            <p:nvGrpSpPr>
              <p:cNvPr id="933" name="Google Shape;933;p277"/>
              <p:cNvGrpSpPr/>
              <p:nvPr/>
            </p:nvGrpSpPr>
            <p:grpSpPr>
              <a:xfrm>
                <a:off x="3522182" y="2609527"/>
                <a:ext cx="656467" cy="417878"/>
                <a:chOff x="3522182" y="2620957"/>
                <a:chExt cx="656467" cy="417878"/>
              </a:xfrm>
            </p:grpSpPr>
            <p:sp>
              <p:nvSpPr>
                <p:cNvPr id="921" name="Google Shape;921;p277"/>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4" name="Google Shape;934;p277"/>
                <p:cNvSpPr/>
                <p:nvPr/>
              </p:nvSpPr>
              <p:spPr>
                <a:xfrm>
                  <a:off x="3759470" y="2620957"/>
                  <a:ext cx="419179" cy="417878"/>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a:p>
              </p:txBody>
            </p:sp>
          </p:grpSp>
          <p:grpSp>
            <p:nvGrpSpPr>
              <p:cNvPr id="935" name="Google Shape;935;p277"/>
              <p:cNvGrpSpPr/>
              <p:nvPr/>
            </p:nvGrpSpPr>
            <p:grpSpPr>
              <a:xfrm>
                <a:off x="3522182" y="4465339"/>
                <a:ext cx="656467" cy="419144"/>
                <a:chOff x="3522182" y="4457719"/>
                <a:chExt cx="656467" cy="419144"/>
              </a:xfrm>
            </p:grpSpPr>
            <p:sp>
              <p:nvSpPr>
                <p:cNvPr id="915" name="Google Shape;915;p277"/>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6" name="Google Shape;936;p277"/>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a:p>
              </p:txBody>
            </p:sp>
          </p:grpSp>
        </p:grpSp>
      </p:grpSp>
      <p:sp>
        <p:nvSpPr>
          <p:cNvPr id="937" name="Google Shape;937;p277"/>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38" name="Google Shape;938;p277"/>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39" name="Google Shape;939;p277"/>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40" name="Google Shape;940;p277"/>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41" name="Google Shape;941;p277"/>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42" name="Google Shape;942;p277"/>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43" name="Google Shape;943;p277"/>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44" name="Google Shape;944;p277"/>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1">
    <p:spTree>
      <p:nvGrpSpPr>
        <p:cNvPr id="1" name="Shape 945"/>
        <p:cNvGrpSpPr/>
        <p:nvPr/>
      </p:nvGrpSpPr>
      <p:grpSpPr>
        <a:xfrm>
          <a:off x="0" y="0"/>
          <a:ext cx="0" cy="0"/>
          <a:chOff x="0" y="0"/>
          <a:chExt cx="0" cy="0"/>
        </a:xfrm>
      </p:grpSpPr>
      <p:sp>
        <p:nvSpPr>
          <p:cNvPr id="946" name="Google Shape;946;p278"/>
          <p:cNvSpPr/>
          <p:nvPr/>
        </p:nvSpPr>
        <p:spPr>
          <a:xfrm>
            <a:off x="0" y="1"/>
            <a:ext cx="9143999" cy="5143499"/>
          </a:xfrm>
          <a:prstGeom prst="rect">
            <a:avLst/>
          </a:prstGeom>
          <a:solidFill>
            <a:srgbClr val="F2F2F2">
              <a:alpha val="9490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947" name="Google Shape;947;p27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948" name="Google Shape;948;p27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49" name="Google Shape;949;p27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950" name="Google Shape;950;p278"/>
          <p:cNvGrpSpPr/>
          <p:nvPr/>
        </p:nvGrpSpPr>
        <p:grpSpPr>
          <a:xfrm>
            <a:off x="716012" y="759582"/>
            <a:ext cx="3556067" cy="4132337"/>
            <a:chOff x="520700" y="759582"/>
            <a:chExt cx="3556067" cy="4132337"/>
          </a:xfrm>
        </p:grpSpPr>
        <p:cxnSp>
          <p:nvCxnSpPr>
            <p:cNvPr id="951" name="Google Shape;951;p278"/>
            <p:cNvCxnSpPr>
              <a:stCxn id="952" idx="6"/>
              <a:endCxn id="953" idx="2"/>
            </p:cNvCxnSpPr>
            <p:nvPr/>
          </p:nvCxnSpPr>
          <p:spPr>
            <a:xfrm rot="10800000" flipH="1">
              <a:off x="2484438" y="9690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54" name="Google Shape;954;p278"/>
            <p:cNvCxnSpPr>
              <a:stCxn id="952" idx="6"/>
              <a:endCxn id="955" idx="2"/>
            </p:cNvCxnSpPr>
            <p:nvPr/>
          </p:nvCxnSpPr>
          <p:spPr>
            <a:xfrm rot="10800000" flipH="1">
              <a:off x="2484438" y="15882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56" name="Google Shape;956;p278"/>
            <p:cNvCxnSpPr>
              <a:stCxn id="952" idx="6"/>
              <a:endCxn id="957" idx="2"/>
            </p:cNvCxnSpPr>
            <p:nvPr/>
          </p:nvCxnSpPr>
          <p:spPr>
            <a:xfrm rot="10800000" flipH="1">
              <a:off x="2484438" y="2206551"/>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58" name="Google Shape;958;p278"/>
            <p:cNvCxnSpPr>
              <a:stCxn id="952" idx="6"/>
              <a:endCxn id="959" idx="2"/>
            </p:cNvCxnSpPr>
            <p:nvPr/>
          </p:nvCxnSpPr>
          <p:spPr>
            <a:xfrm>
              <a:off x="2484438" y="28257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60" name="Google Shape;960;p278"/>
            <p:cNvCxnSpPr>
              <a:stCxn id="952" idx="6"/>
              <a:endCxn id="961" idx="2"/>
            </p:cNvCxnSpPr>
            <p:nvPr/>
          </p:nvCxnSpPr>
          <p:spPr>
            <a:xfrm>
              <a:off x="2484438" y="28257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62" name="Google Shape;962;p278"/>
            <p:cNvCxnSpPr>
              <a:stCxn id="952" idx="6"/>
              <a:endCxn id="963" idx="2"/>
            </p:cNvCxnSpPr>
            <p:nvPr/>
          </p:nvCxnSpPr>
          <p:spPr>
            <a:xfrm>
              <a:off x="2484438" y="2825750"/>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64" name="Google Shape;964;p278"/>
            <p:cNvCxnSpPr>
              <a:endCxn id="965"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952" name="Google Shape;952;p278"/>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966" name="Google Shape;966;p278"/>
            <p:cNvGrpSpPr/>
            <p:nvPr/>
          </p:nvGrpSpPr>
          <p:grpSpPr>
            <a:xfrm>
              <a:off x="3420306" y="759582"/>
              <a:ext cx="656461" cy="4132337"/>
              <a:chOff x="3522182" y="752447"/>
              <a:chExt cx="656468" cy="4132036"/>
            </a:xfrm>
          </p:grpSpPr>
          <p:grpSp>
            <p:nvGrpSpPr>
              <p:cNvPr id="967" name="Google Shape;967;p278"/>
              <p:cNvGrpSpPr/>
              <p:nvPr/>
            </p:nvGrpSpPr>
            <p:grpSpPr>
              <a:xfrm>
                <a:off x="3522182" y="752447"/>
                <a:ext cx="656468" cy="419144"/>
                <a:chOff x="3522182" y="782927"/>
                <a:chExt cx="656468" cy="419144"/>
              </a:xfrm>
            </p:grpSpPr>
            <p:sp>
              <p:nvSpPr>
                <p:cNvPr id="953" name="Google Shape;953;p278"/>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68" name="Google Shape;968;p278"/>
                <p:cNvSpPr/>
                <p:nvPr/>
              </p:nvSpPr>
              <p:spPr>
                <a:xfrm>
                  <a:off x="3759471" y="782927"/>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a:p>
              </p:txBody>
            </p:sp>
          </p:grpSp>
          <p:grpSp>
            <p:nvGrpSpPr>
              <p:cNvPr id="969" name="Google Shape;969;p278"/>
              <p:cNvGrpSpPr/>
              <p:nvPr/>
            </p:nvGrpSpPr>
            <p:grpSpPr>
              <a:xfrm>
                <a:off x="3522182" y="1371527"/>
                <a:ext cx="656467" cy="419144"/>
                <a:chOff x="3522182" y="1395657"/>
                <a:chExt cx="656467" cy="419144"/>
              </a:xfrm>
            </p:grpSpPr>
            <p:sp>
              <p:nvSpPr>
                <p:cNvPr id="955" name="Google Shape;955;p278"/>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70" name="Google Shape;970;p278"/>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a:p>
              </p:txBody>
            </p:sp>
          </p:grpSp>
          <p:grpSp>
            <p:nvGrpSpPr>
              <p:cNvPr id="971" name="Google Shape;971;p278"/>
              <p:cNvGrpSpPr/>
              <p:nvPr/>
            </p:nvGrpSpPr>
            <p:grpSpPr>
              <a:xfrm>
                <a:off x="3522182" y="3228607"/>
                <a:ext cx="656467" cy="417878"/>
                <a:chOff x="3522182" y="3233686"/>
                <a:chExt cx="656467" cy="417878"/>
              </a:xfrm>
            </p:grpSpPr>
            <p:sp>
              <p:nvSpPr>
                <p:cNvPr id="963" name="Google Shape;963;p278"/>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72" name="Google Shape;972;p278"/>
                <p:cNvSpPr/>
                <p:nvPr/>
              </p:nvSpPr>
              <p:spPr>
                <a:xfrm>
                  <a:off x="3759470" y="3233686"/>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a:p>
              </p:txBody>
            </p:sp>
          </p:grpSp>
          <p:grpSp>
            <p:nvGrpSpPr>
              <p:cNvPr id="973" name="Google Shape;973;p278"/>
              <p:cNvGrpSpPr/>
              <p:nvPr/>
            </p:nvGrpSpPr>
            <p:grpSpPr>
              <a:xfrm>
                <a:off x="3522182" y="3846259"/>
                <a:ext cx="656467" cy="419144"/>
                <a:chOff x="3522182" y="3844987"/>
                <a:chExt cx="656467" cy="419144"/>
              </a:xfrm>
            </p:grpSpPr>
            <p:sp>
              <p:nvSpPr>
                <p:cNvPr id="961" name="Google Shape;961;p278"/>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74" name="Google Shape;974;p278"/>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a:p>
              </p:txBody>
            </p:sp>
          </p:grpSp>
          <p:grpSp>
            <p:nvGrpSpPr>
              <p:cNvPr id="975" name="Google Shape;975;p278"/>
              <p:cNvGrpSpPr/>
              <p:nvPr/>
            </p:nvGrpSpPr>
            <p:grpSpPr>
              <a:xfrm>
                <a:off x="3522182" y="1990447"/>
                <a:ext cx="656467" cy="417878"/>
                <a:chOff x="3522182" y="2008227"/>
                <a:chExt cx="656467" cy="417878"/>
              </a:xfrm>
            </p:grpSpPr>
            <p:sp>
              <p:nvSpPr>
                <p:cNvPr id="957" name="Google Shape;957;p278"/>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76" name="Google Shape;976;p278"/>
                <p:cNvSpPr/>
                <p:nvPr/>
              </p:nvSpPr>
              <p:spPr>
                <a:xfrm>
                  <a:off x="3759470" y="2008227"/>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a:p>
              </p:txBody>
            </p:sp>
          </p:grpSp>
          <p:grpSp>
            <p:nvGrpSpPr>
              <p:cNvPr id="977" name="Google Shape;977;p278"/>
              <p:cNvGrpSpPr/>
              <p:nvPr/>
            </p:nvGrpSpPr>
            <p:grpSpPr>
              <a:xfrm>
                <a:off x="3522182" y="2609527"/>
                <a:ext cx="656467" cy="417878"/>
                <a:chOff x="3522182" y="2620957"/>
                <a:chExt cx="656467" cy="417878"/>
              </a:xfrm>
            </p:grpSpPr>
            <p:sp>
              <p:nvSpPr>
                <p:cNvPr id="965" name="Google Shape;965;p278"/>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78" name="Google Shape;978;p278"/>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a:p>
              </p:txBody>
            </p:sp>
          </p:grpSp>
          <p:grpSp>
            <p:nvGrpSpPr>
              <p:cNvPr id="979" name="Google Shape;979;p278"/>
              <p:cNvGrpSpPr/>
              <p:nvPr/>
            </p:nvGrpSpPr>
            <p:grpSpPr>
              <a:xfrm>
                <a:off x="3522182" y="4465339"/>
                <a:ext cx="656467" cy="419144"/>
                <a:chOff x="3522182" y="4457719"/>
                <a:chExt cx="656467" cy="419144"/>
              </a:xfrm>
            </p:grpSpPr>
            <p:sp>
              <p:nvSpPr>
                <p:cNvPr id="959" name="Google Shape;959;p278"/>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80" name="Google Shape;980;p278"/>
                <p:cNvSpPr/>
                <p:nvPr/>
              </p:nvSpPr>
              <p:spPr>
                <a:xfrm>
                  <a:off x="3759470" y="4457719"/>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a:p>
              </p:txBody>
            </p:sp>
          </p:grpSp>
        </p:grpSp>
      </p:grpSp>
      <p:sp>
        <p:nvSpPr>
          <p:cNvPr id="981" name="Google Shape;981;p278"/>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82" name="Google Shape;982;p278"/>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83" name="Google Shape;983;p278"/>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84" name="Google Shape;984;p278"/>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85" name="Google Shape;985;p278"/>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86" name="Google Shape;986;p278"/>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87" name="Google Shape;987;p278"/>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88" name="Google Shape;988;p278"/>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2">
    <p:spTree>
      <p:nvGrpSpPr>
        <p:cNvPr id="1" name="Shape 989"/>
        <p:cNvGrpSpPr/>
        <p:nvPr/>
      </p:nvGrpSpPr>
      <p:grpSpPr>
        <a:xfrm>
          <a:off x="0" y="0"/>
          <a:ext cx="0" cy="0"/>
          <a:chOff x="0" y="0"/>
          <a:chExt cx="0" cy="0"/>
        </a:xfrm>
      </p:grpSpPr>
      <p:pic>
        <p:nvPicPr>
          <p:cNvPr id="990" name="Google Shape;990;p27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991" name="Google Shape;991;p27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2" name="Google Shape;992;p27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993" name="Google Shape;993;p279"/>
          <p:cNvGrpSpPr/>
          <p:nvPr/>
        </p:nvGrpSpPr>
        <p:grpSpPr>
          <a:xfrm>
            <a:off x="1060707" y="857568"/>
            <a:ext cx="3060700" cy="3921125"/>
            <a:chOff x="520700" y="865188"/>
            <a:chExt cx="3060700" cy="3921125"/>
          </a:xfrm>
        </p:grpSpPr>
        <p:cxnSp>
          <p:nvCxnSpPr>
            <p:cNvPr id="994" name="Google Shape;994;p279"/>
            <p:cNvCxnSpPr>
              <a:stCxn id="995" idx="6"/>
              <a:endCxn id="996" idx="2"/>
            </p:cNvCxnSpPr>
            <p:nvPr/>
          </p:nvCxnSpPr>
          <p:spPr>
            <a:xfrm rot="10800000" flipH="1">
              <a:off x="2484438" y="9690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97" name="Google Shape;997;p279"/>
            <p:cNvCxnSpPr>
              <a:stCxn id="995" idx="6"/>
              <a:endCxn id="998" idx="2"/>
            </p:cNvCxnSpPr>
            <p:nvPr/>
          </p:nvCxnSpPr>
          <p:spPr>
            <a:xfrm rot="10800000" flipH="1">
              <a:off x="2484438" y="15882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99" name="Google Shape;999;p279"/>
            <p:cNvCxnSpPr>
              <a:stCxn id="995" idx="6"/>
              <a:endCxn id="1000" idx="2"/>
            </p:cNvCxnSpPr>
            <p:nvPr/>
          </p:nvCxnSpPr>
          <p:spPr>
            <a:xfrm rot="10800000" flipH="1">
              <a:off x="2484438" y="2206551"/>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01" name="Google Shape;1001;p279"/>
            <p:cNvCxnSpPr>
              <a:stCxn id="995" idx="6"/>
              <a:endCxn id="1002" idx="2"/>
            </p:cNvCxnSpPr>
            <p:nvPr/>
          </p:nvCxnSpPr>
          <p:spPr>
            <a:xfrm>
              <a:off x="2484438" y="28257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03" name="Google Shape;1003;p279"/>
            <p:cNvCxnSpPr>
              <a:stCxn id="995" idx="6"/>
              <a:endCxn id="1004" idx="2"/>
            </p:cNvCxnSpPr>
            <p:nvPr/>
          </p:nvCxnSpPr>
          <p:spPr>
            <a:xfrm>
              <a:off x="2484438" y="28257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05" name="Google Shape;1005;p279"/>
            <p:cNvCxnSpPr>
              <a:stCxn id="995" idx="6"/>
              <a:endCxn id="1006" idx="2"/>
            </p:cNvCxnSpPr>
            <p:nvPr/>
          </p:nvCxnSpPr>
          <p:spPr>
            <a:xfrm>
              <a:off x="2484438" y="2825750"/>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07" name="Google Shape;1007;p279"/>
            <p:cNvCxnSpPr>
              <a:endCxn id="1008"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995" name="Google Shape;995;p279"/>
            <p:cNvSpPr/>
            <p:nvPr/>
          </p:nvSpPr>
          <p:spPr>
            <a:xfrm>
              <a:off x="520700" y="1843088"/>
              <a:ext cx="1963738" cy="1965325"/>
            </a:xfrm>
            <a:prstGeom prst="ellipse">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996" name="Google Shape;996;p279"/>
            <p:cNvSpPr/>
            <p:nvPr/>
          </p:nvSpPr>
          <p:spPr>
            <a:xfrm>
              <a:off x="3375025" y="865188"/>
              <a:ext cx="206375" cy="207962"/>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98" name="Google Shape;998;p279"/>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6" name="Google Shape;1006;p279"/>
            <p:cNvSpPr/>
            <p:nvPr/>
          </p:nvSpPr>
          <p:spPr>
            <a:xfrm>
              <a:off x="3375025" y="334168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4" name="Google Shape;1004;p279"/>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0" name="Google Shape;1000;p279"/>
            <p:cNvSpPr/>
            <p:nvPr/>
          </p:nvSpPr>
          <p:spPr>
            <a:xfrm>
              <a:off x="3375025" y="210343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8" name="Google Shape;1008;p279"/>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2" name="Google Shape;1002;p279"/>
            <p:cNvSpPr/>
            <p:nvPr/>
          </p:nvSpPr>
          <p:spPr>
            <a:xfrm>
              <a:off x="3375025" y="4578350"/>
              <a:ext cx="206375" cy="207963"/>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09" name="Google Shape;1009;p279"/>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10" name="Google Shape;1010;p279"/>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11" name="Google Shape;1011;p279"/>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12" name="Google Shape;1012;p279"/>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13" name="Google Shape;1013;p279"/>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14" name="Google Shape;1014;p279"/>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15" name="Google Shape;1015;p279"/>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16" name="Google Shape;1016;p279"/>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3">
    <p:spTree>
      <p:nvGrpSpPr>
        <p:cNvPr id="1" name="Shape 1017"/>
        <p:cNvGrpSpPr/>
        <p:nvPr/>
      </p:nvGrpSpPr>
      <p:grpSpPr>
        <a:xfrm>
          <a:off x="0" y="0"/>
          <a:ext cx="0" cy="0"/>
          <a:chOff x="0" y="0"/>
          <a:chExt cx="0" cy="0"/>
        </a:xfrm>
      </p:grpSpPr>
      <p:pic>
        <p:nvPicPr>
          <p:cNvPr id="1018" name="Google Shape;1018;p28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19" name="Google Shape;1019;p28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0" name="Google Shape;1020;p28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21" name="Google Shape;1021;p280"/>
          <p:cNvGrpSpPr/>
          <p:nvPr/>
        </p:nvGrpSpPr>
        <p:grpSpPr>
          <a:xfrm>
            <a:off x="1060707" y="857568"/>
            <a:ext cx="3060700" cy="3921125"/>
            <a:chOff x="520700" y="865188"/>
            <a:chExt cx="3060700" cy="3921125"/>
          </a:xfrm>
        </p:grpSpPr>
        <p:cxnSp>
          <p:nvCxnSpPr>
            <p:cNvPr id="1022" name="Google Shape;1022;p280"/>
            <p:cNvCxnSpPr>
              <a:stCxn id="1023" idx="6"/>
              <a:endCxn id="1024" idx="2"/>
            </p:cNvCxnSpPr>
            <p:nvPr/>
          </p:nvCxnSpPr>
          <p:spPr>
            <a:xfrm rot="10800000" flipH="1">
              <a:off x="2484438" y="9690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25" name="Google Shape;1025;p280"/>
            <p:cNvCxnSpPr>
              <a:stCxn id="1023" idx="6"/>
              <a:endCxn id="1026" idx="2"/>
            </p:cNvCxnSpPr>
            <p:nvPr/>
          </p:nvCxnSpPr>
          <p:spPr>
            <a:xfrm rot="10800000" flipH="1">
              <a:off x="2484438" y="15882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27" name="Google Shape;1027;p280"/>
            <p:cNvCxnSpPr>
              <a:stCxn id="1023" idx="6"/>
              <a:endCxn id="1028" idx="2"/>
            </p:cNvCxnSpPr>
            <p:nvPr/>
          </p:nvCxnSpPr>
          <p:spPr>
            <a:xfrm rot="10800000" flipH="1">
              <a:off x="2484438" y="2206551"/>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29" name="Google Shape;1029;p280"/>
            <p:cNvCxnSpPr>
              <a:stCxn id="1023" idx="6"/>
              <a:endCxn id="1030" idx="2"/>
            </p:cNvCxnSpPr>
            <p:nvPr/>
          </p:nvCxnSpPr>
          <p:spPr>
            <a:xfrm>
              <a:off x="2484438" y="28257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31" name="Google Shape;1031;p280"/>
            <p:cNvCxnSpPr>
              <a:stCxn id="1023" idx="6"/>
              <a:endCxn id="1032" idx="2"/>
            </p:cNvCxnSpPr>
            <p:nvPr/>
          </p:nvCxnSpPr>
          <p:spPr>
            <a:xfrm>
              <a:off x="2484438" y="28257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33" name="Google Shape;1033;p280"/>
            <p:cNvCxnSpPr>
              <a:stCxn id="1023" idx="6"/>
              <a:endCxn id="1034" idx="2"/>
            </p:cNvCxnSpPr>
            <p:nvPr/>
          </p:nvCxnSpPr>
          <p:spPr>
            <a:xfrm>
              <a:off x="2484438" y="2825750"/>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35" name="Google Shape;1035;p280"/>
            <p:cNvCxnSpPr>
              <a:endCxn id="1036"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23" name="Google Shape;1023;p280"/>
            <p:cNvSpPr/>
            <p:nvPr/>
          </p:nvSpPr>
          <p:spPr>
            <a:xfrm>
              <a:off x="520700" y="1843088"/>
              <a:ext cx="1963738" cy="1965325"/>
            </a:xfrm>
            <a:prstGeom prst="ellipse">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24" name="Google Shape;1024;p280"/>
            <p:cNvSpPr/>
            <p:nvPr/>
          </p:nvSpPr>
          <p:spPr>
            <a:xfrm>
              <a:off x="3375025" y="865188"/>
              <a:ext cx="206375" cy="207962"/>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26" name="Google Shape;1026;p280"/>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4" name="Google Shape;1034;p280"/>
            <p:cNvSpPr/>
            <p:nvPr/>
          </p:nvSpPr>
          <p:spPr>
            <a:xfrm>
              <a:off x="3375025" y="334168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2" name="Google Shape;1032;p280"/>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28" name="Google Shape;1028;p280"/>
            <p:cNvSpPr/>
            <p:nvPr/>
          </p:nvSpPr>
          <p:spPr>
            <a:xfrm>
              <a:off x="3375025" y="210343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6" name="Google Shape;1036;p280"/>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0" name="Google Shape;1030;p280"/>
            <p:cNvSpPr/>
            <p:nvPr/>
          </p:nvSpPr>
          <p:spPr>
            <a:xfrm>
              <a:off x="3375025" y="4578350"/>
              <a:ext cx="206375" cy="207963"/>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37" name="Google Shape;1037;p280"/>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38" name="Google Shape;1038;p280"/>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39" name="Google Shape;1039;p280"/>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0" name="Google Shape;1040;p280"/>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1" name="Google Shape;1041;p280"/>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2" name="Google Shape;1042;p280"/>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3" name="Google Shape;1043;p280"/>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4" name="Google Shape;1044;p280"/>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4">
    <p:spTree>
      <p:nvGrpSpPr>
        <p:cNvPr id="1" name="Shape 1045"/>
        <p:cNvGrpSpPr/>
        <p:nvPr/>
      </p:nvGrpSpPr>
      <p:grpSpPr>
        <a:xfrm>
          <a:off x="0" y="0"/>
          <a:ext cx="0" cy="0"/>
          <a:chOff x="0" y="0"/>
          <a:chExt cx="0" cy="0"/>
        </a:xfrm>
      </p:grpSpPr>
      <p:pic>
        <p:nvPicPr>
          <p:cNvPr id="1046" name="Google Shape;1046;p28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47" name="Google Shape;1047;p28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8" name="Google Shape;1048;p28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49" name="Google Shape;1049;p281"/>
          <p:cNvGrpSpPr/>
          <p:nvPr/>
        </p:nvGrpSpPr>
        <p:grpSpPr>
          <a:xfrm>
            <a:off x="1060707" y="857568"/>
            <a:ext cx="3060700" cy="3921125"/>
            <a:chOff x="520700" y="865188"/>
            <a:chExt cx="3060700" cy="3921125"/>
          </a:xfrm>
        </p:grpSpPr>
        <p:cxnSp>
          <p:nvCxnSpPr>
            <p:cNvPr id="1050" name="Google Shape;1050;p281"/>
            <p:cNvCxnSpPr>
              <a:stCxn id="1051" idx="6"/>
              <a:endCxn id="1052" idx="2"/>
            </p:cNvCxnSpPr>
            <p:nvPr/>
          </p:nvCxnSpPr>
          <p:spPr>
            <a:xfrm rot="10800000" flipH="1">
              <a:off x="2484438" y="9690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53" name="Google Shape;1053;p281"/>
            <p:cNvCxnSpPr>
              <a:stCxn id="1051" idx="6"/>
              <a:endCxn id="1054" idx="2"/>
            </p:cNvCxnSpPr>
            <p:nvPr/>
          </p:nvCxnSpPr>
          <p:spPr>
            <a:xfrm rot="10800000" flipH="1">
              <a:off x="2484438" y="15882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55" name="Google Shape;1055;p281"/>
            <p:cNvCxnSpPr>
              <a:stCxn id="1051" idx="6"/>
              <a:endCxn id="1056" idx="2"/>
            </p:cNvCxnSpPr>
            <p:nvPr/>
          </p:nvCxnSpPr>
          <p:spPr>
            <a:xfrm rot="10800000" flipH="1">
              <a:off x="2484438" y="2206551"/>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57" name="Google Shape;1057;p281"/>
            <p:cNvCxnSpPr>
              <a:stCxn id="1051" idx="6"/>
              <a:endCxn id="1058" idx="2"/>
            </p:cNvCxnSpPr>
            <p:nvPr/>
          </p:nvCxnSpPr>
          <p:spPr>
            <a:xfrm>
              <a:off x="2484438" y="28257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59" name="Google Shape;1059;p281"/>
            <p:cNvCxnSpPr>
              <a:stCxn id="1051" idx="6"/>
              <a:endCxn id="1060" idx="2"/>
            </p:cNvCxnSpPr>
            <p:nvPr/>
          </p:nvCxnSpPr>
          <p:spPr>
            <a:xfrm>
              <a:off x="2484438" y="28257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61" name="Google Shape;1061;p281"/>
            <p:cNvCxnSpPr>
              <a:stCxn id="1051" idx="6"/>
              <a:endCxn id="1062" idx="2"/>
            </p:cNvCxnSpPr>
            <p:nvPr/>
          </p:nvCxnSpPr>
          <p:spPr>
            <a:xfrm>
              <a:off x="2484438" y="2825750"/>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63" name="Google Shape;1063;p281"/>
            <p:cNvCxnSpPr>
              <a:endCxn id="1064"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51" name="Google Shape;1051;p281"/>
            <p:cNvSpPr/>
            <p:nvPr/>
          </p:nvSpPr>
          <p:spPr>
            <a:xfrm>
              <a:off x="520700" y="1843088"/>
              <a:ext cx="1963738" cy="1965325"/>
            </a:xfrm>
            <a:prstGeom prst="ellipse">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52" name="Google Shape;1052;p281"/>
            <p:cNvSpPr/>
            <p:nvPr/>
          </p:nvSpPr>
          <p:spPr>
            <a:xfrm>
              <a:off x="3375025" y="865188"/>
              <a:ext cx="206375" cy="207962"/>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54" name="Google Shape;1054;p281"/>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2" name="Google Shape;1062;p281"/>
            <p:cNvSpPr/>
            <p:nvPr/>
          </p:nvSpPr>
          <p:spPr>
            <a:xfrm>
              <a:off x="3375025" y="334168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0" name="Google Shape;1060;p281"/>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56" name="Google Shape;1056;p281"/>
            <p:cNvSpPr/>
            <p:nvPr/>
          </p:nvSpPr>
          <p:spPr>
            <a:xfrm>
              <a:off x="3375025" y="210343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4" name="Google Shape;1064;p281"/>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58" name="Google Shape;1058;p281"/>
            <p:cNvSpPr/>
            <p:nvPr/>
          </p:nvSpPr>
          <p:spPr>
            <a:xfrm>
              <a:off x="3375025" y="4578350"/>
              <a:ext cx="206375" cy="207963"/>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65" name="Google Shape;1065;p281"/>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66" name="Google Shape;1066;p281"/>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67" name="Google Shape;1067;p281"/>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68" name="Google Shape;1068;p281"/>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69" name="Google Shape;1069;p281"/>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70" name="Google Shape;1070;p281"/>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71" name="Google Shape;1071;p281"/>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72" name="Google Shape;1072;p281"/>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6">
    <p:spTree>
      <p:nvGrpSpPr>
        <p:cNvPr id="1" name="Shape 1100"/>
        <p:cNvGrpSpPr/>
        <p:nvPr/>
      </p:nvGrpSpPr>
      <p:grpSpPr>
        <a:xfrm>
          <a:off x="0" y="0"/>
          <a:ext cx="0" cy="0"/>
          <a:chOff x="0" y="0"/>
          <a:chExt cx="0" cy="0"/>
        </a:xfrm>
      </p:grpSpPr>
      <p:pic>
        <p:nvPicPr>
          <p:cNvPr id="1101" name="Google Shape;1101;p28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102" name="Google Shape;1102;p28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3" name="Google Shape;1103;p28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04" name="Google Shape;1104;p283"/>
          <p:cNvGrpSpPr/>
          <p:nvPr/>
        </p:nvGrpSpPr>
        <p:grpSpPr>
          <a:xfrm>
            <a:off x="1941529" y="1105301"/>
            <a:ext cx="5260942" cy="3388546"/>
            <a:chOff x="1941529" y="1120931"/>
            <a:chExt cx="5260942" cy="3388546"/>
          </a:xfrm>
        </p:grpSpPr>
        <p:sp>
          <p:nvSpPr>
            <p:cNvPr id="1105" name="Google Shape;1105;p283" descr="A picture containing icon&#10;&#10;Description automatically generated"/>
            <p:cNvSpPr/>
            <p:nvPr/>
          </p:nvSpPr>
          <p:spPr>
            <a:xfrm>
              <a:off x="1941529" y="1120931"/>
              <a:ext cx="5260942" cy="3388546"/>
            </a:xfrm>
            <a:prstGeom prst="rect">
              <a:avLst/>
            </a:prstGeom>
            <a:solidFill>
              <a:srgbClr val="FFFFFF"/>
            </a:solidFill>
            <a:ln>
              <a:noFill/>
            </a:ln>
            <a:effectLst>
              <a:outerShdw blurRad="50800" dist="38100" dir="2700000" algn="tl" rotWithShape="0">
                <a:srgbClr val="000000">
                  <a:alpha val="40000"/>
                </a:srgbClr>
              </a:outerShdw>
            </a:effectLst>
          </p:spPr>
        </p:sp>
        <p:sp>
          <p:nvSpPr>
            <p:cNvPr id="1106" name="Google Shape;1106;p283"/>
            <p:cNvSpPr txBox="1"/>
            <p:nvPr/>
          </p:nvSpPr>
          <p:spPr>
            <a:xfrm>
              <a:off x="2881078" y="132388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1</a:t>
              </a:r>
              <a:endParaRPr/>
            </a:p>
          </p:txBody>
        </p:sp>
        <p:sp>
          <p:nvSpPr>
            <p:cNvPr id="1107" name="Google Shape;1107;p283"/>
            <p:cNvSpPr txBox="1"/>
            <p:nvPr/>
          </p:nvSpPr>
          <p:spPr>
            <a:xfrm>
              <a:off x="2121488" y="216415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3</a:t>
              </a:r>
              <a:endParaRPr/>
            </a:p>
          </p:txBody>
        </p:sp>
        <p:sp>
          <p:nvSpPr>
            <p:cNvPr id="1108" name="Google Shape;1108;p283"/>
            <p:cNvSpPr txBox="1"/>
            <p:nvPr/>
          </p:nvSpPr>
          <p:spPr>
            <a:xfrm>
              <a:off x="2121487" y="310981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5</a:t>
              </a:r>
              <a:endParaRPr/>
            </a:p>
          </p:txBody>
        </p:sp>
        <p:sp>
          <p:nvSpPr>
            <p:cNvPr id="1109" name="Google Shape;1109;p283"/>
            <p:cNvSpPr txBox="1"/>
            <p:nvPr/>
          </p:nvSpPr>
          <p:spPr>
            <a:xfrm>
              <a:off x="2881078"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7</a:t>
              </a:r>
              <a:endParaRPr/>
            </a:p>
          </p:txBody>
        </p:sp>
        <p:sp>
          <p:nvSpPr>
            <p:cNvPr id="1110" name="Google Shape;1110;p283"/>
            <p:cNvSpPr txBox="1"/>
            <p:nvPr/>
          </p:nvSpPr>
          <p:spPr>
            <a:xfrm>
              <a:off x="5885786"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8</a:t>
              </a:r>
              <a:endParaRPr/>
            </a:p>
          </p:txBody>
        </p:sp>
        <p:sp>
          <p:nvSpPr>
            <p:cNvPr id="1111" name="Google Shape;1111;p283"/>
            <p:cNvSpPr txBox="1"/>
            <p:nvPr/>
          </p:nvSpPr>
          <p:spPr>
            <a:xfrm>
              <a:off x="6646571" y="311699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6</a:t>
              </a:r>
              <a:endParaRPr/>
            </a:p>
          </p:txBody>
        </p:sp>
        <p:sp>
          <p:nvSpPr>
            <p:cNvPr id="1112" name="Google Shape;1112;p283"/>
            <p:cNvSpPr txBox="1"/>
            <p:nvPr/>
          </p:nvSpPr>
          <p:spPr>
            <a:xfrm>
              <a:off x="6649241" y="2139182"/>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4</a:t>
              </a:r>
              <a:endParaRPr/>
            </a:p>
          </p:txBody>
        </p:sp>
        <p:sp>
          <p:nvSpPr>
            <p:cNvPr id="1113" name="Google Shape;1113;p283"/>
            <p:cNvSpPr txBox="1"/>
            <p:nvPr/>
          </p:nvSpPr>
          <p:spPr>
            <a:xfrm>
              <a:off x="5885785" y="1321265"/>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2</a:t>
              </a:r>
              <a:endParaRPr/>
            </a:p>
          </p:txBody>
        </p:sp>
      </p:grpSp>
      <p:sp>
        <p:nvSpPr>
          <p:cNvPr id="1114" name="Google Shape;1114;p283"/>
          <p:cNvSpPr txBox="1">
            <a:spLocks noGrp="1"/>
          </p:cNvSpPr>
          <p:nvPr>
            <p:ph type="body" idx="1"/>
          </p:nvPr>
        </p:nvSpPr>
        <p:spPr>
          <a:xfrm>
            <a:off x="89551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15" name="Google Shape;1115;p283"/>
          <p:cNvSpPr txBox="1">
            <a:spLocks noGrp="1"/>
          </p:cNvSpPr>
          <p:nvPr>
            <p:ph type="body" idx="2"/>
          </p:nvPr>
        </p:nvSpPr>
        <p:spPr>
          <a:xfrm>
            <a:off x="135731"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16" name="Google Shape;1116;p283"/>
          <p:cNvSpPr txBox="1">
            <a:spLocks noGrp="1"/>
          </p:cNvSpPr>
          <p:nvPr>
            <p:ph type="body" idx="3"/>
          </p:nvPr>
        </p:nvSpPr>
        <p:spPr>
          <a:xfrm>
            <a:off x="135731"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17" name="Google Shape;1117;p283"/>
          <p:cNvSpPr txBox="1">
            <a:spLocks noGrp="1"/>
          </p:cNvSpPr>
          <p:nvPr>
            <p:ph type="body" idx="4"/>
          </p:nvPr>
        </p:nvSpPr>
        <p:spPr>
          <a:xfrm>
            <a:off x="89551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18" name="Google Shape;1118;p283"/>
          <p:cNvSpPr txBox="1">
            <a:spLocks noGrp="1"/>
          </p:cNvSpPr>
          <p:nvPr>
            <p:ph type="body" idx="5"/>
          </p:nvPr>
        </p:nvSpPr>
        <p:spPr>
          <a:xfrm>
            <a:off x="652505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19" name="Google Shape;1119;p283"/>
          <p:cNvSpPr txBox="1">
            <a:spLocks noGrp="1"/>
          </p:cNvSpPr>
          <p:nvPr>
            <p:ph type="body" idx="6"/>
          </p:nvPr>
        </p:nvSpPr>
        <p:spPr>
          <a:xfrm>
            <a:off x="652505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20" name="Google Shape;1120;p283"/>
          <p:cNvSpPr txBox="1">
            <a:spLocks noGrp="1"/>
          </p:cNvSpPr>
          <p:nvPr>
            <p:ph type="body" idx="7"/>
          </p:nvPr>
        </p:nvSpPr>
        <p:spPr>
          <a:xfrm>
            <a:off x="7294177"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21" name="Google Shape;1121;p283"/>
          <p:cNvSpPr txBox="1">
            <a:spLocks noGrp="1"/>
          </p:cNvSpPr>
          <p:nvPr>
            <p:ph type="body" idx="8"/>
          </p:nvPr>
        </p:nvSpPr>
        <p:spPr>
          <a:xfrm>
            <a:off x="7294177"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22" name="Google Shape;1122;p283"/>
          <p:cNvSpPr txBox="1">
            <a:spLocks noGrp="1"/>
          </p:cNvSpPr>
          <p:nvPr>
            <p:ph type="body" idx="9"/>
          </p:nvPr>
        </p:nvSpPr>
        <p:spPr>
          <a:xfrm>
            <a:off x="3732038" y="2630794"/>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1_Title and Content">
  <p:cSld name="Objectives 2">
    <p:spTree>
      <p:nvGrpSpPr>
        <p:cNvPr id="1" name="Shape 44"/>
        <p:cNvGrpSpPr/>
        <p:nvPr/>
      </p:nvGrpSpPr>
      <p:grpSpPr>
        <a:xfrm>
          <a:off x="0" y="0"/>
          <a:ext cx="0" cy="0"/>
          <a:chOff x="0" y="0"/>
          <a:chExt cx="0" cy="0"/>
        </a:xfrm>
      </p:grpSpPr>
      <p:pic>
        <p:nvPicPr>
          <p:cNvPr id="45" name="Google Shape;45;p220"/>
          <p:cNvPicPr preferRelativeResize="0"/>
          <p:nvPr/>
        </p:nvPicPr>
        <p:blipFill rotWithShape="1">
          <a:blip r:embed="rId2">
            <a:alphaModFix/>
          </a:blip>
          <a:srcRect l="16976" t="14937" r="19508" b="5408"/>
          <a:stretch/>
        </p:blipFill>
        <p:spPr>
          <a:xfrm>
            <a:off x="6412523" y="0"/>
            <a:ext cx="2731477" cy="5143500"/>
          </a:xfrm>
          <a:prstGeom prst="rect">
            <a:avLst/>
          </a:prstGeom>
          <a:noFill/>
          <a:ln>
            <a:noFill/>
          </a:ln>
        </p:spPr>
      </p:pic>
      <p:pic>
        <p:nvPicPr>
          <p:cNvPr id="46" name="Google Shape;46;p220"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47" name="Google Shape;47;p220"/>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8" name="Google Shape;48;p220"/>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9" name="Google Shape;49;p22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0" name="Google Shape;50;p22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7">
    <p:spTree>
      <p:nvGrpSpPr>
        <p:cNvPr id="1" name="Shape 1123"/>
        <p:cNvGrpSpPr/>
        <p:nvPr/>
      </p:nvGrpSpPr>
      <p:grpSpPr>
        <a:xfrm>
          <a:off x="0" y="0"/>
          <a:ext cx="0" cy="0"/>
          <a:chOff x="0" y="0"/>
          <a:chExt cx="0" cy="0"/>
        </a:xfrm>
      </p:grpSpPr>
      <p:pic>
        <p:nvPicPr>
          <p:cNvPr id="1124" name="Google Shape;1124;p284"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125" name="Google Shape;1125;p28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6" name="Google Shape;1126;p28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27" name="Google Shape;1127;p284"/>
          <p:cNvGrpSpPr/>
          <p:nvPr/>
        </p:nvGrpSpPr>
        <p:grpSpPr>
          <a:xfrm>
            <a:off x="1761518" y="3131028"/>
            <a:ext cx="5620964" cy="646462"/>
            <a:chOff x="881517" y="3131028"/>
            <a:chExt cx="5620964" cy="646462"/>
          </a:xfrm>
        </p:grpSpPr>
        <p:grpSp>
          <p:nvGrpSpPr>
            <p:cNvPr id="1128" name="Google Shape;1128;p284"/>
            <p:cNvGrpSpPr/>
            <p:nvPr/>
          </p:nvGrpSpPr>
          <p:grpSpPr>
            <a:xfrm>
              <a:off x="881517" y="3131028"/>
              <a:ext cx="397892" cy="646462"/>
              <a:chOff x="1400864" y="1624076"/>
              <a:chExt cx="560368" cy="910439"/>
            </a:xfrm>
          </p:grpSpPr>
          <p:grpSp>
            <p:nvGrpSpPr>
              <p:cNvPr id="1129" name="Google Shape;1129;p284"/>
              <p:cNvGrpSpPr/>
              <p:nvPr/>
            </p:nvGrpSpPr>
            <p:grpSpPr>
              <a:xfrm>
                <a:off x="1400864" y="1624076"/>
                <a:ext cx="560368" cy="825149"/>
                <a:chOff x="1342876" y="1647676"/>
                <a:chExt cx="560368" cy="825149"/>
              </a:xfrm>
            </p:grpSpPr>
            <p:sp>
              <p:nvSpPr>
                <p:cNvPr id="1130" name="Google Shape;1130;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31" name="Google Shape;1131;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32" name="Google Shape;1132;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33" name="Google Shape;1133;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34" name="Google Shape;1134;p284"/>
            <p:cNvGrpSpPr/>
            <p:nvPr/>
          </p:nvGrpSpPr>
          <p:grpSpPr>
            <a:xfrm>
              <a:off x="2622541" y="3131028"/>
              <a:ext cx="397892" cy="646462"/>
              <a:chOff x="1400864" y="1624076"/>
              <a:chExt cx="560368" cy="910439"/>
            </a:xfrm>
          </p:grpSpPr>
          <p:grpSp>
            <p:nvGrpSpPr>
              <p:cNvPr id="1135" name="Google Shape;1135;p284"/>
              <p:cNvGrpSpPr/>
              <p:nvPr/>
            </p:nvGrpSpPr>
            <p:grpSpPr>
              <a:xfrm>
                <a:off x="1400864" y="1624076"/>
                <a:ext cx="560368" cy="825149"/>
                <a:chOff x="1342876" y="1647676"/>
                <a:chExt cx="560368" cy="825149"/>
              </a:xfrm>
            </p:grpSpPr>
            <p:sp>
              <p:nvSpPr>
                <p:cNvPr id="1136" name="Google Shape;1136;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37" name="Google Shape;1137;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38" name="Google Shape;1138;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39" name="Google Shape;1139;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40" name="Google Shape;1140;p284"/>
            <p:cNvGrpSpPr/>
            <p:nvPr/>
          </p:nvGrpSpPr>
          <p:grpSpPr>
            <a:xfrm>
              <a:off x="4363565" y="3131028"/>
              <a:ext cx="397892" cy="646462"/>
              <a:chOff x="1400864" y="1624076"/>
              <a:chExt cx="560368" cy="910439"/>
            </a:xfrm>
          </p:grpSpPr>
          <p:grpSp>
            <p:nvGrpSpPr>
              <p:cNvPr id="1141" name="Google Shape;1141;p284"/>
              <p:cNvGrpSpPr/>
              <p:nvPr/>
            </p:nvGrpSpPr>
            <p:grpSpPr>
              <a:xfrm>
                <a:off x="1400864" y="1624076"/>
                <a:ext cx="560368" cy="825149"/>
                <a:chOff x="1342876" y="1647676"/>
                <a:chExt cx="560368" cy="825149"/>
              </a:xfrm>
            </p:grpSpPr>
            <p:sp>
              <p:nvSpPr>
                <p:cNvPr id="1142" name="Google Shape;1142;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43" name="Google Shape;1143;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44" name="Google Shape;1144;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45" name="Google Shape;1145;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46" name="Google Shape;1146;p284"/>
            <p:cNvGrpSpPr/>
            <p:nvPr/>
          </p:nvGrpSpPr>
          <p:grpSpPr>
            <a:xfrm>
              <a:off x="6104589" y="3131028"/>
              <a:ext cx="397892" cy="646462"/>
              <a:chOff x="1400864" y="1624076"/>
              <a:chExt cx="560368" cy="910439"/>
            </a:xfrm>
          </p:grpSpPr>
          <p:grpSp>
            <p:nvGrpSpPr>
              <p:cNvPr id="1147" name="Google Shape;1147;p284"/>
              <p:cNvGrpSpPr/>
              <p:nvPr/>
            </p:nvGrpSpPr>
            <p:grpSpPr>
              <a:xfrm>
                <a:off x="1400864" y="1624076"/>
                <a:ext cx="560368" cy="825149"/>
                <a:chOff x="1342876" y="1647676"/>
                <a:chExt cx="560368" cy="825149"/>
              </a:xfrm>
            </p:grpSpPr>
            <p:sp>
              <p:nvSpPr>
                <p:cNvPr id="1148" name="Google Shape;1148;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49" name="Google Shape;1149;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50" name="Google Shape;1150;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51" name="Google Shape;1151;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152" name="Google Shape;1152;p284"/>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53" name="Google Shape;1153;p284"/>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54" name="Google Shape;1154;p284"/>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55" name="Google Shape;1155;p284"/>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grpSp>
        <p:nvGrpSpPr>
          <p:cNvPr id="1156" name="Google Shape;1156;p284"/>
          <p:cNvGrpSpPr/>
          <p:nvPr/>
        </p:nvGrpSpPr>
        <p:grpSpPr>
          <a:xfrm>
            <a:off x="881517" y="1424144"/>
            <a:ext cx="7361989" cy="646462"/>
            <a:chOff x="881517" y="2219381"/>
            <a:chExt cx="7361989" cy="646462"/>
          </a:xfrm>
        </p:grpSpPr>
        <p:grpSp>
          <p:nvGrpSpPr>
            <p:cNvPr id="1157" name="Google Shape;1157;p284"/>
            <p:cNvGrpSpPr/>
            <p:nvPr/>
          </p:nvGrpSpPr>
          <p:grpSpPr>
            <a:xfrm>
              <a:off x="881517" y="2219381"/>
              <a:ext cx="397892" cy="646462"/>
              <a:chOff x="1400864" y="1624076"/>
              <a:chExt cx="560368" cy="910439"/>
            </a:xfrm>
          </p:grpSpPr>
          <p:grpSp>
            <p:nvGrpSpPr>
              <p:cNvPr id="1158" name="Google Shape;1158;p284"/>
              <p:cNvGrpSpPr/>
              <p:nvPr/>
            </p:nvGrpSpPr>
            <p:grpSpPr>
              <a:xfrm>
                <a:off x="1400864" y="1624076"/>
                <a:ext cx="560368" cy="825149"/>
                <a:chOff x="1342876" y="1647676"/>
                <a:chExt cx="560368" cy="825149"/>
              </a:xfrm>
            </p:grpSpPr>
            <p:sp>
              <p:nvSpPr>
                <p:cNvPr id="1159" name="Google Shape;1159;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60" name="Google Shape;1160;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61" name="Google Shape;1161;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62" name="Google Shape;1162;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63" name="Google Shape;1163;p284"/>
            <p:cNvGrpSpPr/>
            <p:nvPr/>
          </p:nvGrpSpPr>
          <p:grpSpPr>
            <a:xfrm>
              <a:off x="2622541" y="2219381"/>
              <a:ext cx="397892" cy="646462"/>
              <a:chOff x="1400864" y="1624076"/>
              <a:chExt cx="560368" cy="910439"/>
            </a:xfrm>
          </p:grpSpPr>
          <p:grpSp>
            <p:nvGrpSpPr>
              <p:cNvPr id="1164" name="Google Shape;1164;p284"/>
              <p:cNvGrpSpPr/>
              <p:nvPr/>
            </p:nvGrpSpPr>
            <p:grpSpPr>
              <a:xfrm>
                <a:off x="1400864" y="1624076"/>
                <a:ext cx="560368" cy="825149"/>
                <a:chOff x="1342876" y="1647676"/>
                <a:chExt cx="560368" cy="825149"/>
              </a:xfrm>
            </p:grpSpPr>
            <p:sp>
              <p:nvSpPr>
                <p:cNvPr id="1165" name="Google Shape;1165;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66" name="Google Shape;1166;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67" name="Google Shape;1167;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68" name="Google Shape;1168;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69" name="Google Shape;1169;p284"/>
            <p:cNvGrpSpPr/>
            <p:nvPr/>
          </p:nvGrpSpPr>
          <p:grpSpPr>
            <a:xfrm>
              <a:off x="4363565" y="2219381"/>
              <a:ext cx="397892" cy="646462"/>
              <a:chOff x="1400864" y="1624076"/>
              <a:chExt cx="560368" cy="910439"/>
            </a:xfrm>
          </p:grpSpPr>
          <p:grpSp>
            <p:nvGrpSpPr>
              <p:cNvPr id="1170" name="Google Shape;1170;p284"/>
              <p:cNvGrpSpPr/>
              <p:nvPr/>
            </p:nvGrpSpPr>
            <p:grpSpPr>
              <a:xfrm>
                <a:off x="1400864" y="1624076"/>
                <a:ext cx="560368" cy="825149"/>
                <a:chOff x="1342876" y="1647676"/>
                <a:chExt cx="560368" cy="825149"/>
              </a:xfrm>
            </p:grpSpPr>
            <p:sp>
              <p:nvSpPr>
                <p:cNvPr id="1171" name="Google Shape;1171;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72" name="Google Shape;1172;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73" name="Google Shape;1173;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74" name="Google Shape;1174;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75" name="Google Shape;1175;p284"/>
            <p:cNvGrpSpPr/>
            <p:nvPr/>
          </p:nvGrpSpPr>
          <p:grpSpPr>
            <a:xfrm>
              <a:off x="6104589" y="2219381"/>
              <a:ext cx="397892" cy="646462"/>
              <a:chOff x="1400864" y="1624076"/>
              <a:chExt cx="560368" cy="910439"/>
            </a:xfrm>
          </p:grpSpPr>
          <p:grpSp>
            <p:nvGrpSpPr>
              <p:cNvPr id="1176" name="Google Shape;1176;p284"/>
              <p:cNvGrpSpPr/>
              <p:nvPr/>
            </p:nvGrpSpPr>
            <p:grpSpPr>
              <a:xfrm>
                <a:off x="1400864" y="1624076"/>
                <a:ext cx="560368" cy="825149"/>
                <a:chOff x="1342876" y="1647676"/>
                <a:chExt cx="560368" cy="825149"/>
              </a:xfrm>
            </p:grpSpPr>
            <p:sp>
              <p:nvSpPr>
                <p:cNvPr id="1177" name="Google Shape;1177;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78" name="Google Shape;1178;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79" name="Google Shape;1179;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80" name="Google Shape;1180;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81" name="Google Shape;1181;p284"/>
            <p:cNvGrpSpPr/>
            <p:nvPr/>
          </p:nvGrpSpPr>
          <p:grpSpPr>
            <a:xfrm>
              <a:off x="7845614" y="2219381"/>
              <a:ext cx="397892" cy="646462"/>
              <a:chOff x="1400864" y="1624076"/>
              <a:chExt cx="560368" cy="910439"/>
            </a:xfrm>
          </p:grpSpPr>
          <p:grpSp>
            <p:nvGrpSpPr>
              <p:cNvPr id="1182" name="Google Shape;1182;p284"/>
              <p:cNvGrpSpPr/>
              <p:nvPr/>
            </p:nvGrpSpPr>
            <p:grpSpPr>
              <a:xfrm>
                <a:off x="1400864" y="1624076"/>
                <a:ext cx="560368" cy="825149"/>
                <a:chOff x="1342876" y="1647676"/>
                <a:chExt cx="560368" cy="825149"/>
              </a:xfrm>
            </p:grpSpPr>
            <p:sp>
              <p:nvSpPr>
                <p:cNvPr id="1183" name="Google Shape;1183;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84" name="Google Shape;1184;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85" name="Google Shape;1185;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86" name="Google Shape;1186;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187" name="Google Shape;1187;p284"/>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88" name="Google Shape;1188;p284"/>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89" name="Google Shape;1189;p284"/>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90" name="Google Shape;1190;p284"/>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91" name="Google Shape;1191;p284"/>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8">
    <p:spTree>
      <p:nvGrpSpPr>
        <p:cNvPr id="1" name="Shape 1192"/>
        <p:cNvGrpSpPr/>
        <p:nvPr/>
      </p:nvGrpSpPr>
      <p:grpSpPr>
        <a:xfrm>
          <a:off x="0" y="0"/>
          <a:ext cx="0" cy="0"/>
          <a:chOff x="0" y="0"/>
          <a:chExt cx="0" cy="0"/>
        </a:xfrm>
      </p:grpSpPr>
      <p:pic>
        <p:nvPicPr>
          <p:cNvPr id="1193" name="Google Shape;1193;p28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194" name="Google Shape;1194;p28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95" name="Google Shape;1195;p28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96" name="Google Shape;1196;p285"/>
          <p:cNvGrpSpPr/>
          <p:nvPr/>
        </p:nvGrpSpPr>
        <p:grpSpPr>
          <a:xfrm>
            <a:off x="1761518" y="3131028"/>
            <a:ext cx="5620964" cy="646462"/>
            <a:chOff x="881517" y="3131028"/>
            <a:chExt cx="5620964" cy="646462"/>
          </a:xfrm>
        </p:grpSpPr>
        <p:grpSp>
          <p:nvGrpSpPr>
            <p:cNvPr id="1197" name="Google Shape;1197;p285"/>
            <p:cNvGrpSpPr/>
            <p:nvPr/>
          </p:nvGrpSpPr>
          <p:grpSpPr>
            <a:xfrm>
              <a:off x="881517" y="3131028"/>
              <a:ext cx="397892" cy="646462"/>
              <a:chOff x="1400864" y="1624076"/>
              <a:chExt cx="560368" cy="910439"/>
            </a:xfrm>
          </p:grpSpPr>
          <p:grpSp>
            <p:nvGrpSpPr>
              <p:cNvPr id="1198" name="Google Shape;1198;p285"/>
              <p:cNvGrpSpPr/>
              <p:nvPr/>
            </p:nvGrpSpPr>
            <p:grpSpPr>
              <a:xfrm>
                <a:off x="1400864" y="1624076"/>
                <a:ext cx="560368" cy="825149"/>
                <a:chOff x="1342876" y="1647676"/>
                <a:chExt cx="560368" cy="825149"/>
              </a:xfrm>
            </p:grpSpPr>
            <p:sp>
              <p:nvSpPr>
                <p:cNvPr id="1199" name="Google Shape;1199;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00" name="Google Shape;1200;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01" name="Google Shape;1201;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02" name="Google Shape;1202;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03" name="Google Shape;1203;p285"/>
            <p:cNvGrpSpPr/>
            <p:nvPr/>
          </p:nvGrpSpPr>
          <p:grpSpPr>
            <a:xfrm>
              <a:off x="2622541" y="3131028"/>
              <a:ext cx="397892" cy="646462"/>
              <a:chOff x="1400864" y="1624076"/>
              <a:chExt cx="560368" cy="910439"/>
            </a:xfrm>
          </p:grpSpPr>
          <p:grpSp>
            <p:nvGrpSpPr>
              <p:cNvPr id="1204" name="Google Shape;1204;p285"/>
              <p:cNvGrpSpPr/>
              <p:nvPr/>
            </p:nvGrpSpPr>
            <p:grpSpPr>
              <a:xfrm>
                <a:off x="1400864" y="1624076"/>
                <a:ext cx="560368" cy="825149"/>
                <a:chOff x="1342876" y="1647676"/>
                <a:chExt cx="560368" cy="825149"/>
              </a:xfrm>
            </p:grpSpPr>
            <p:sp>
              <p:nvSpPr>
                <p:cNvPr id="1205" name="Google Shape;1205;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06" name="Google Shape;1206;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07" name="Google Shape;1207;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08" name="Google Shape;1208;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09" name="Google Shape;1209;p285"/>
            <p:cNvGrpSpPr/>
            <p:nvPr/>
          </p:nvGrpSpPr>
          <p:grpSpPr>
            <a:xfrm>
              <a:off x="4363565" y="3131028"/>
              <a:ext cx="397892" cy="646462"/>
              <a:chOff x="1400864" y="1624076"/>
              <a:chExt cx="560368" cy="910439"/>
            </a:xfrm>
          </p:grpSpPr>
          <p:grpSp>
            <p:nvGrpSpPr>
              <p:cNvPr id="1210" name="Google Shape;1210;p285"/>
              <p:cNvGrpSpPr/>
              <p:nvPr/>
            </p:nvGrpSpPr>
            <p:grpSpPr>
              <a:xfrm>
                <a:off x="1400864" y="1624076"/>
                <a:ext cx="560368" cy="825149"/>
                <a:chOff x="1342876" y="1647676"/>
                <a:chExt cx="560368" cy="825149"/>
              </a:xfrm>
            </p:grpSpPr>
            <p:sp>
              <p:nvSpPr>
                <p:cNvPr id="1211" name="Google Shape;1211;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12" name="Google Shape;1212;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13" name="Google Shape;1213;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14" name="Google Shape;1214;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15" name="Google Shape;1215;p285"/>
            <p:cNvGrpSpPr/>
            <p:nvPr/>
          </p:nvGrpSpPr>
          <p:grpSpPr>
            <a:xfrm>
              <a:off x="6104589" y="3131028"/>
              <a:ext cx="397892" cy="646462"/>
              <a:chOff x="1400864" y="1624076"/>
              <a:chExt cx="560368" cy="910439"/>
            </a:xfrm>
          </p:grpSpPr>
          <p:grpSp>
            <p:nvGrpSpPr>
              <p:cNvPr id="1216" name="Google Shape;1216;p285"/>
              <p:cNvGrpSpPr/>
              <p:nvPr/>
            </p:nvGrpSpPr>
            <p:grpSpPr>
              <a:xfrm>
                <a:off x="1400864" y="1624076"/>
                <a:ext cx="560368" cy="825149"/>
                <a:chOff x="1342876" y="1647676"/>
                <a:chExt cx="560368" cy="825149"/>
              </a:xfrm>
            </p:grpSpPr>
            <p:sp>
              <p:nvSpPr>
                <p:cNvPr id="1217" name="Google Shape;1217;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18" name="Google Shape;1218;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19" name="Google Shape;1219;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20" name="Google Shape;1220;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221" name="Google Shape;1221;p285"/>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22" name="Google Shape;1222;p285"/>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23" name="Google Shape;1223;p285"/>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24" name="Google Shape;1224;p285"/>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grpSp>
        <p:nvGrpSpPr>
          <p:cNvPr id="1225" name="Google Shape;1225;p285"/>
          <p:cNvGrpSpPr/>
          <p:nvPr/>
        </p:nvGrpSpPr>
        <p:grpSpPr>
          <a:xfrm>
            <a:off x="881517" y="1424144"/>
            <a:ext cx="7361989" cy="646462"/>
            <a:chOff x="881517" y="2219381"/>
            <a:chExt cx="7361989" cy="646462"/>
          </a:xfrm>
        </p:grpSpPr>
        <p:grpSp>
          <p:nvGrpSpPr>
            <p:cNvPr id="1226" name="Google Shape;1226;p285"/>
            <p:cNvGrpSpPr/>
            <p:nvPr/>
          </p:nvGrpSpPr>
          <p:grpSpPr>
            <a:xfrm>
              <a:off x="881517" y="2219381"/>
              <a:ext cx="397892" cy="646462"/>
              <a:chOff x="1400864" y="1624076"/>
              <a:chExt cx="560368" cy="910439"/>
            </a:xfrm>
          </p:grpSpPr>
          <p:grpSp>
            <p:nvGrpSpPr>
              <p:cNvPr id="1227" name="Google Shape;1227;p285"/>
              <p:cNvGrpSpPr/>
              <p:nvPr/>
            </p:nvGrpSpPr>
            <p:grpSpPr>
              <a:xfrm>
                <a:off x="1400864" y="1624076"/>
                <a:ext cx="560368" cy="825149"/>
                <a:chOff x="1342876" y="1647676"/>
                <a:chExt cx="560368" cy="825149"/>
              </a:xfrm>
            </p:grpSpPr>
            <p:sp>
              <p:nvSpPr>
                <p:cNvPr id="1228" name="Google Shape;1228;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29" name="Google Shape;1229;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30" name="Google Shape;1230;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31" name="Google Shape;1231;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32" name="Google Shape;1232;p285"/>
            <p:cNvGrpSpPr/>
            <p:nvPr/>
          </p:nvGrpSpPr>
          <p:grpSpPr>
            <a:xfrm>
              <a:off x="2622541" y="2219381"/>
              <a:ext cx="397892" cy="646462"/>
              <a:chOff x="1400864" y="1624076"/>
              <a:chExt cx="560368" cy="910439"/>
            </a:xfrm>
          </p:grpSpPr>
          <p:grpSp>
            <p:nvGrpSpPr>
              <p:cNvPr id="1233" name="Google Shape;1233;p285"/>
              <p:cNvGrpSpPr/>
              <p:nvPr/>
            </p:nvGrpSpPr>
            <p:grpSpPr>
              <a:xfrm>
                <a:off x="1400864" y="1624076"/>
                <a:ext cx="560368" cy="825149"/>
                <a:chOff x="1342876" y="1647676"/>
                <a:chExt cx="560368" cy="825149"/>
              </a:xfrm>
            </p:grpSpPr>
            <p:sp>
              <p:nvSpPr>
                <p:cNvPr id="1234" name="Google Shape;1234;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35" name="Google Shape;1235;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36" name="Google Shape;1236;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37" name="Google Shape;1237;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38" name="Google Shape;1238;p285"/>
            <p:cNvGrpSpPr/>
            <p:nvPr/>
          </p:nvGrpSpPr>
          <p:grpSpPr>
            <a:xfrm>
              <a:off x="4363565" y="2219381"/>
              <a:ext cx="397892" cy="646462"/>
              <a:chOff x="1400864" y="1624076"/>
              <a:chExt cx="560368" cy="910439"/>
            </a:xfrm>
          </p:grpSpPr>
          <p:grpSp>
            <p:nvGrpSpPr>
              <p:cNvPr id="1239" name="Google Shape;1239;p285"/>
              <p:cNvGrpSpPr/>
              <p:nvPr/>
            </p:nvGrpSpPr>
            <p:grpSpPr>
              <a:xfrm>
                <a:off x="1400864" y="1624076"/>
                <a:ext cx="560368" cy="825149"/>
                <a:chOff x="1342876" y="1647676"/>
                <a:chExt cx="560368" cy="825149"/>
              </a:xfrm>
            </p:grpSpPr>
            <p:sp>
              <p:nvSpPr>
                <p:cNvPr id="1240" name="Google Shape;1240;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41" name="Google Shape;1241;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42" name="Google Shape;1242;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43" name="Google Shape;1243;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44" name="Google Shape;1244;p285"/>
            <p:cNvGrpSpPr/>
            <p:nvPr/>
          </p:nvGrpSpPr>
          <p:grpSpPr>
            <a:xfrm>
              <a:off x="6104589" y="2219381"/>
              <a:ext cx="397892" cy="646462"/>
              <a:chOff x="1400864" y="1624076"/>
              <a:chExt cx="560368" cy="910439"/>
            </a:xfrm>
          </p:grpSpPr>
          <p:grpSp>
            <p:nvGrpSpPr>
              <p:cNvPr id="1245" name="Google Shape;1245;p285"/>
              <p:cNvGrpSpPr/>
              <p:nvPr/>
            </p:nvGrpSpPr>
            <p:grpSpPr>
              <a:xfrm>
                <a:off x="1400864" y="1624076"/>
                <a:ext cx="560368" cy="825149"/>
                <a:chOff x="1342876" y="1647676"/>
                <a:chExt cx="560368" cy="825149"/>
              </a:xfrm>
            </p:grpSpPr>
            <p:sp>
              <p:nvSpPr>
                <p:cNvPr id="1246" name="Google Shape;1246;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47" name="Google Shape;1247;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48" name="Google Shape;1248;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49" name="Google Shape;1249;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50" name="Google Shape;1250;p285"/>
            <p:cNvGrpSpPr/>
            <p:nvPr/>
          </p:nvGrpSpPr>
          <p:grpSpPr>
            <a:xfrm>
              <a:off x="7845614" y="2219381"/>
              <a:ext cx="397892" cy="646462"/>
              <a:chOff x="1400864" y="1624076"/>
              <a:chExt cx="560368" cy="910439"/>
            </a:xfrm>
          </p:grpSpPr>
          <p:grpSp>
            <p:nvGrpSpPr>
              <p:cNvPr id="1251" name="Google Shape;1251;p285"/>
              <p:cNvGrpSpPr/>
              <p:nvPr/>
            </p:nvGrpSpPr>
            <p:grpSpPr>
              <a:xfrm>
                <a:off x="1400864" y="1624076"/>
                <a:ext cx="560368" cy="825149"/>
                <a:chOff x="1342876" y="1647676"/>
                <a:chExt cx="560368" cy="825149"/>
              </a:xfrm>
            </p:grpSpPr>
            <p:sp>
              <p:nvSpPr>
                <p:cNvPr id="1252" name="Google Shape;1252;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53" name="Google Shape;1253;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54" name="Google Shape;1254;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55" name="Google Shape;1255;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256" name="Google Shape;1256;p285"/>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57" name="Google Shape;1257;p285"/>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58" name="Google Shape;1258;p285"/>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59" name="Google Shape;1259;p285"/>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60" name="Google Shape;1260;p285"/>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9">
    <p:spTree>
      <p:nvGrpSpPr>
        <p:cNvPr id="1" name="Shape 1261"/>
        <p:cNvGrpSpPr/>
        <p:nvPr/>
      </p:nvGrpSpPr>
      <p:grpSpPr>
        <a:xfrm>
          <a:off x="0" y="0"/>
          <a:ext cx="0" cy="0"/>
          <a:chOff x="0" y="0"/>
          <a:chExt cx="0" cy="0"/>
        </a:xfrm>
      </p:grpSpPr>
      <p:pic>
        <p:nvPicPr>
          <p:cNvPr id="1262" name="Google Shape;1262;p28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263" name="Google Shape;1263;p28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64" name="Google Shape;1264;p28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265" name="Google Shape;1265;p286"/>
          <p:cNvGrpSpPr/>
          <p:nvPr/>
        </p:nvGrpSpPr>
        <p:grpSpPr>
          <a:xfrm>
            <a:off x="1761518" y="3131028"/>
            <a:ext cx="5620964" cy="646462"/>
            <a:chOff x="881517" y="3131028"/>
            <a:chExt cx="5620964" cy="646462"/>
          </a:xfrm>
        </p:grpSpPr>
        <p:grpSp>
          <p:nvGrpSpPr>
            <p:cNvPr id="1266" name="Google Shape;1266;p286"/>
            <p:cNvGrpSpPr/>
            <p:nvPr/>
          </p:nvGrpSpPr>
          <p:grpSpPr>
            <a:xfrm>
              <a:off x="881517" y="3131028"/>
              <a:ext cx="397892" cy="646462"/>
              <a:chOff x="1400864" y="1624076"/>
              <a:chExt cx="560368" cy="910439"/>
            </a:xfrm>
          </p:grpSpPr>
          <p:grpSp>
            <p:nvGrpSpPr>
              <p:cNvPr id="1267" name="Google Shape;1267;p286"/>
              <p:cNvGrpSpPr/>
              <p:nvPr/>
            </p:nvGrpSpPr>
            <p:grpSpPr>
              <a:xfrm>
                <a:off x="1400864" y="1624076"/>
                <a:ext cx="560368" cy="825149"/>
                <a:chOff x="1342876" y="1647676"/>
                <a:chExt cx="560368" cy="825149"/>
              </a:xfrm>
            </p:grpSpPr>
            <p:sp>
              <p:nvSpPr>
                <p:cNvPr id="1268" name="Google Shape;1268;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69" name="Google Shape;1269;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70" name="Google Shape;1270;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71" name="Google Shape;1271;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72" name="Google Shape;1272;p286"/>
            <p:cNvGrpSpPr/>
            <p:nvPr/>
          </p:nvGrpSpPr>
          <p:grpSpPr>
            <a:xfrm>
              <a:off x="2622541" y="3131028"/>
              <a:ext cx="397892" cy="646462"/>
              <a:chOff x="1400864" y="1624076"/>
              <a:chExt cx="560368" cy="910439"/>
            </a:xfrm>
          </p:grpSpPr>
          <p:grpSp>
            <p:nvGrpSpPr>
              <p:cNvPr id="1273" name="Google Shape;1273;p286"/>
              <p:cNvGrpSpPr/>
              <p:nvPr/>
            </p:nvGrpSpPr>
            <p:grpSpPr>
              <a:xfrm>
                <a:off x="1400864" y="1624076"/>
                <a:ext cx="560368" cy="825149"/>
                <a:chOff x="1342876" y="1647676"/>
                <a:chExt cx="560368" cy="825149"/>
              </a:xfrm>
            </p:grpSpPr>
            <p:sp>
              <p:nvSpPr>
                <p:cNvPr id="1274" name="Google Shape;1274;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75" name="Google Shape;1275;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76" name="Google Shape;1276;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77" name="Google Shape;1277;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78" name="Google Shape;1278;p286"/>
            <p:cNvGrpSpPr/>
            <p:nvPr/>
          </p:nvGrpSpPr>
          <p:grpSpPr>
            <a:xfrm>
              <a:off x="4363565" y="3131028"/>
              <a:ext cx="397892" cy="646462"/>
              <a:chOff x="1400864" y="1624076"/>
              <a:chExt cx="560368" cy="910439"/>
            </a:xfrm>
          </p:grpSpPr>
          <p:grpSp>
            <p:nvGrpSpPr>
              <p:cNvPr id="1279" name="Google Shape;1279;p286"/>
              <p:cNvGrpSpPr/>
              <p:nvPr/>
            </p:nvGrpSpPr>
            <p:grpSpPr>
              <a:xfrm>
                <a:off x="1400864" y="1624076"/>
                <a:ext cx="560368" cy="825149"/>
                <a:chOff x="1342876" y="1647676"/>
                <a:chExt cx="560368" cy="825149"/>
              </a:xfrm>
            </p:grpSpPr>
            <p:sp>
              <p:nvSpPr>
                <p:cNvPr id="1280" name="Google Shape;1280;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81" name="Google Shape;1281;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82" name="Google Shape;1282;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83" name="Google Shape;1283;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84" name="Google Shape;1284;p286"/>
            <p:cNvGrpSpPr/>
            <p:nvPr/>
          </p:nvGrpSpPr>
          <p:grpSpPr>
            <a:xfrm>
              <a:off x="6104589" y="3131028"/>
              <a:ext cx="397892" cy="646462"/>
              <a:chOff x="1400864" y="1624076"/>
              <a:chExt cx="560368" cy="910439"/>
            </a:xfrm>
          </p:grpSpPr>
          <p:grpSp>
            <p:nvGrpSpPr>
              <p:cNvPr id="1285" name="Google Shape;1285;p286"/>
              <p:cNvGrpSpPr/>
              <p:nvPr/>
            </p:nvGrpSpPr>
            <p:grpSpPr>
              <a:xfrm>
                <a:off x="1400864" y="1624076"/>
                <a:ext cx="560368" cy="825149"/>
                <a:chOff x="1342876" y="1647676"/>
                <a:chExt cx="560368" cy="825149"/>
              </a:xfrm>
            </p:grpSpPr>
            <p:sp>
              <p:nvSpPr>
                <p:cNvPr id="1286" name="Google Shape;1286;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87" name="Google Shape;1287;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88" name="Google Shape;1288;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89" name="Google Shape;1289;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290" name="Google Shape;1290;p286"/>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91" name="Google Shape;1291;p286"/>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92" name="Google Shape;1292;p286"/>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93" name="Google Shape;1293;p286"/>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grpSp>
        <p:nvGrpSpPr>
          <p:cNvPr id="1294" name="Google Shape;1294;p286"/>
          <p:cNvGrpSpPr/>
          <p:nvPr/>
        </p:nvGrpSpPr>
        <p:grpSpPr>
          <a:xfrm>
            <a:off x="881517" y="1424144"/>
            <a:ext cx="7361989" cy="646462"/>
            <a:chOff x="881517" y="2219381"/>
            <a:chExt cx="7361989" cy="646462"/>
          </a:xfrm>
        </p:grpSpPr>
        <p:grpSp>
          <p:nvGrpSpPr>
            <p:cNvPr id="1295" name="Google Shape;1295;p286"/>
            <p:cNvGrpSpPr/>
            <p:nvPr/>
          </p:nvGrpSpPr>
          <p:grpSpPr>
            <a:xfrm>
              <a:off x="881517" y="2219381"/>
              <a:ext cx="397892" cy="646462"/>
              <a:chOff x="1400864" y="1624076"/>
              <a:chExt cx="560368" cy="910439"/>
            </a:xfrm>
          </p:grpSpPr>
          <p:grpSp>
            <p:nvGrpSpPr>
              <p:cNvPr id="1296" name="Google Shape;1296;p286"/>
              <p:cNvGrpSpPr/>
              <p:nvPr/>
            </p:nvGrpSpPr>
            <p:grpSpPr>
              <a:xfrm>
                <a:off x="1400864" y="1624076"/>
                <a:ext cx="560368" cy="825149"/>
                <a:chOff x="1342876" y="1647676"/>
                <a:chExt cx="560368" cy="825149"/>
              </a:xfrm>
            </p:grpSpPr>
            <p:sp>
              <p:nvSpPr>
                <p:cNvPr id="1297" name="Google Shape;1297;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98" name="Google Shape;1298;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99" name="Google Shape;1299;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00" name="Google Shape;1300;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01" name="Google Shape;1301;p286"/>
            <p:cNvGrpSpPr/>
            <p:nvPr/>
          </p:nvGrpSpPr>
          <p:grpSpPr>
            <a:xfrm>
              <a:off x="2622541" y="2219381"/>
              <a:ext cx="397892" cy="646462"/>
              <a:chOff x="1400864" y="1624076"/>
              <a:chExt cx="560368" cy="910439"/>
            </a:xfrm>
          </p:grpSpPr>
          <p:grpSp>
            <p:nvGrpSpPr>
              <p:cNvPr id="1302" name="Google Shape;1302;p286"/>
              <p:cNvGrpSpPr/>
              <p:nvPr/>
            </p:nvGrpSpPr>
            <p:grpSpPr>
              <a:xfrm>
                <a:off x="1400864" y="1624076"/>
                <a:ext cx="560368" cy="825149"/>
                <a:chOff x="1342876" y="1647676"/>
                <a:chExt cx="560368" cy="825149"/>
              </a:xfrm>
            </p:grpSpPr>
            <p:sp>
              <p:nvSpPr>
                <p:cNvPr id="1303" name="Google Shape;1303;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04" name="Google Shape;1304;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05" name="Google Shape;1305;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06" name="Google Shape;1306;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07" name="Google Shape;1307;p286"/>
            <p:cNvGrpSpPr/>
            <p:nvPr/>
          </p:nvGrpSpPr>
          <p:grpSpPr>
            <a:xfrm>
              <a:off x="4363565" y="2219381"/>
              <a:ext cx="397892" cy="646462"/>
              <a:chOff x="1400864" y="1624076"/>
              <a:chExt cx="560368" cy="910439"/>
            </a:xfrm>
          </p:grpSpPr>
          <p:grpSp>
            <p:nvGrpSpPr>
              <p:cNvPr id="1308" name="Google Shape;1308;p286"/>
              <p:cNvGrpSpPr/>
              <p:nvPr/>
            </p:nvGrpSpPr>
            <p:grpSpPr>
              <a:xfrm>
                <a:off x="1400864" y="1624076"/>
                <a:ext cx="560368" cy="825149"/>
                <a:chOff x="1342876" y="1647676"/>
                <a:chExt cx="560368" cy="825149"/>
              </a:xfrm>
            </p:grpSpPr>
            <p:sp>
              <p:nvSpPr>
                <p:cNvPr id="1309" name="Google Shape;1309;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10" name="Google Shape;1310;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11" name="Google Shape;1311;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12" name="Google Shape;1312;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13" name="Google Shape;1313;p286"/>
            <p:cNvGrpSpPr/>
            <p:nvPr/>
          </p:nvGrpSpPr>
          <p:grpSpPr>
            <a:xfrm>
              <a:off x="6104589" y="2219381"/>
              <a:ext cx="397892" cy="646462"/>
              <a:chOff x="1400864" y="1624076"/>
              <a:chExt cx="560368" cy="910439"/>
            </a:xfrm>
          </p:grpSpPr>
          <p:grpSp>
            <p:nvGrpSpPr>
              <p:cNvPr id="1314" name="Google Shape;1314;p286"/>
              <p:cNvGrpSpPr/>
              <p:nvPr/>
            </p:nvGrpSpPr>
            <p:grpSpPr>
              <a:xfrm>
                <a:off x="1400864" y="1624076"/>
                <a:ext cx="560368" cy="825149"/>
                <a:chOff x="1342876" y="1647676"/>
                <a:chExt cx="560368" cy="825149"/>
              </a:xfrm>
            </p:grpSpPr>
            <p:sp>
              <p:nvSpPr>
                <p:cNvPr id="1315" name="Google Shape;1315;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16" name="Google Shape;1316;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17" name="Google Shape;1317;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18" name="Google Shape;1318;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19" name="Google Shape;1319;p286"/>
            <p:cNvGrpSpPr/>
            <p:nvPr/>
          </p:nvGrpSpPr>
          <p:grpSpPr>
            <a:xfrm>
              <a:off x="7845614" y="2219381"/>
              <a:ext cx="397892" cy="646462"/>
              <a:chOff x="1400864" y="1624076"/>
              <a:chExt cx="560368" cy="910439"/>
            </a:xfrm>
          </p:grpSpPr>
          <p:grpSp>
            <p:nvGrpSpPr>
              <p:cNvPr id="1320" name="Google Shape;1320;p286"/>
              <p:cNvGrpSpPr/>
              <p:nvPr/>
            </p:nvGrpSpPr>
            <p:grpSpPr>
              <a:xfrm>
                <a:off x="1400864" y="1624076"/>
                <a:ext cx="560368" cy="825149"/>
                <a:chOff x="1342876" y="1647676"/>
                <a:chExt cx="560368" cy="825149"/>
              </a:xfrm>
            </p:grpSpPr>
            <p:sp>
              <p:nvSpPr>
                <p:cNvPr id="1321" name="Google Shape;1321;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22" name="Google Shape;1322;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23" name="Google Shape;1323;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24" name="Google Shape;1324;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325" name="Google Shape;1325;p286"/>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26" name="Google Shape;1326;p286"/>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27" name="Google Shape;1327;p286"/>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28" name="Google Shape;1328;p286"/>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29" name="Google Shape;1329;p286"/>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0">
    <p:spTree>
      <p:nvGrpSpPr>
        <p:cNvPr id="1" name="Shape 1330"/>
        <p:cNvGrpSpPr/>
        <p:nvPr/>
      </p:nvGrpSpPr>
      <p:grpSpPr>
        <a:xfrm>
          <a:off x="0" y="0"/>
          <a:ext cx="0" cy="0"/>
          <a:chOff x="0" y="0"/>
          <a:chExt cx="0" cy="0"/>
        </a:xfrm>
      </p:grpSpPr>
      <p:pic>
        <p:nvPicPr>
          <p:cNvPr id="1331" name="Google Shape;1331;p28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332" name="Google Shape;1332;p28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33" name="Google Shape;1333;p28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334" name="Google Shape;1334;p287"/>
          <p:cNvGrpSpPr/>
          <p:nvPr/>
        </p:nvGrpSpPr>
        <p:grpSpPr>
          <a:xfrm>
            <a:off x="881517" y="3131028"/>
            <a:ext cx="7361989" cy="646462"/>
            <a:chOff x="881517" y="2219381"/>
            <a:chExt cx="7361989" cy="646462"/>
          </a:xfrm>
        </p:grpSpPr>
        <p:grpSp>
          <p:nvGrpSpPr>
            <p:cNvPr id="1335" name="Google Shape;1335;p287"/>
            <p:cNvGrpSpPr/>
            <p:nvPr/>
          </p:nvGrpSpPr>
          <p:grpSpPr>
            <a:xfrm>
              <a:off x="881517" y="2219381"/>
              <a:ext cx="397892" cy="646462"/>
              <a:chOff x="1400864" y="1624076"/>
              <a:chExt cx="560368" cy="910439"/>
            </a:xfrm>
          </p:grpSpPr>
          <p:grpSp>
            <p:nvGrpSpPr>
              <p:cNvPr id="1336" name="Google Shape;1336;p287"/>
              <p:cNvGrpSpPr/>
              <p:nvPr/>
            </p:nvGrpSpPr>
            <p:grpSpPr>
              <a:xfrm>
                <a:off x="1400864" y="1624076"/>
                <a:ext cx="560368" cy="825149"/>
                <a:chOff x="1342876" y="1647676"/>
                <a:chExt cx="560368" cy="825149"/>
              </a:xfrm>
            </p:grpSpPr>
            <p:sp>
              <p:nvSpPr>
                <p:cNvPr id="1337" name="Google Shape;1337;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38" name="Google Shape;1338;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39" name="Google Shape;1339;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40" name="Google Shape;1340;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41" name="Google Shape;1341;p287"/>
            <p:cNvGrpSpPr/>
            <p:nvPr/>
          </p:nvGrpSpPr>
          <p:grpSpPr>
            <a:xfrm>
              <a:off x="2622541" y="2219381"/>
              <a:ext cx="397892" cy="646462"/>
              <a:chOff x="1400864" y="1624076"/>
              <a:chExt cx="560368" cy="910439"/>
            </a:xfrm>
          </p:grpSpPr>
          <p:grpSp>
            <p:nvGrpSpPr>
              <p:cNvPr id="1342" name="Google Shape;1342;p287"/>
              <p:cNvGrpSpPr/>
              <p:nvPr/>
            </p:nvGrpSpPr>
            <p:grpSpPr>
              <a:xfrm>
                <a:off x="1400864" y="1624076"/>
                <a:ext cx="560368" cy="825149"/>
                <a:chOff x="1342876" y="1647676"/>
                <a:chExt cx="560368" cy="825149"/>
              </a:xfrm>
            </p:grpSpPr>
            <p:sp>
              <p:nvSpPr>
                <p:cNvPr id="1343" name="Google Shape;1343;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44" name="Google Shape;1344;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45" name="Google Shape;1345;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46" name="Google Shape;1346;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47" name="Google Shape;1347;p287"/>
            <p:cNvGrpSpPr/>
            <p:nvPr/>
          </p:nvGrpSpPr>
          <p:grpSpPr>
            <a:xfrm>
              <a:off x="4363565" y="2219381"/>
              <a:ext cx="397892" cy="646462"/>
              <a:chOff x="1400864" y="1624076"/>
              <a:chExt cx="560368" cy="910439"/>
            </a:xfrm>
          </p:grpSpPr>
          <p:grpSp>
            <p:nvGrpSpPr>
              <p:cNvPr id="1348" name="Google Shape;1348;p287"/>
              <p:cNvGrpSpPr/>
              <p:nvPr/>
            </p:nvGrpSpPr>
            <p:grpSpPr>
              <a:xfrm>
                <a:off x="1400864" y="1624076"/>
                <a:ext cx="560368" cy="825149"/>
                <a:chOff x="1342876" y="1647676"/>
                <a:chExt cx="560368" cy="825149"/>
              </a:xfrm>
            </p:grpSpPr>
            <p:sp>
              <p:nvSpPr>
                <p:cNvPr id="1349" name="Google Shape;1349;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50" name="Google Shape;1350;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51" name="Google Shape;1351;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52" name="Google Shape;1352;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53" name="Google Shape;1353;p287"/>
            <p:cNvGrpSpPr/>
            <p:nvPr/>
          </p:nvGrpSpPr>
          <p:grpSpPr>
            <a:xfrm>
              <a:off x="6104589" y="2219381"/>
              <a:ext cx="397892" cy="646462"/>
              <a:chOff x="1400864" y="1624076"/>
              <a:chExt cx="560368" cy="910439"/>
            </a:xfrm>
          </p:grpSpPr>
          <p:grpSp>
            <p:nvGrpSpPr>
              <p:cNvPr id="1354" name="Google Shape;1354;p287"/>
              <p:cNvGrpSpPr/>
              <p:nvPr/>
            </p:nvGrpSpPr>
            <p:grpSpPr>
              <a:xfrm>
                <a:off x="1400864" y="1624076"/>
                <a:ext cx="560368" cy="825149"/>
                <a:chOff x="1342876" y="1647676"/>
                <a:chExt cx="560368" cy="825149"/>
              </a:xfrm>
            </p:grpSpPr>
            <p:sp>
              <p:nvSpPr>
                <p:cNvPr id="1355" name="Google Shape;1355;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56" name="Google Shape;1356;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57" name="Google Shape;1357;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58" name="Google Shape;1358;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59" name="Google Shape;1359;p287"/>
            <p:cNvGrpSpPr/>
            <p:nvPr/>
          </p:nvGrpSpPr>
          <p:grpSpPr>
            <a:xfrm>
              <a:off x="7845614" y="2219381"/>
              <a:ext cx="397892" cy="646462"/>
              <a:chOff x="1400864" y="1624076"/>
              <a:chExt cx="560368" cy="910439"/>
            </a:xfrm>
          </p:grpSpPr>
          <p:grpSp>
            <p:nvGrpSpPr>
              <p:cNvPr id="1360" name="Google Shape;1360;p287"/>
              <p:cNvGrpSpPr/>
              <p:nvPr/>
            </p:nvGrpSpPr>
            <p:grpSpPr>
              <a:xfrm>
                <a:off x="1400864" y="1624076"/>
                <a:ext cx="560368" cy="825149"/>
                <a:chOff x="1342876" y="1647676"/>
                <a:chExt cx="560368" cy="825149"/>
              </a:xfrm>
            </p:grpSpPr>
            <p:sp>
              <p:nvSpPr>
                <p:cNvPr id="1361" name="Google Shape;1361;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62" name="Google Shape;1362;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63" name="Google Shape;1363;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64" name="Google Shape;1364;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365" name="Google Shape;1365;p287"/>
          <p:cNvSpPr txBox="1">
            <a:spLocks noGrp="1"/>
          </p:cNvSpPr>
          <p:nvPr>
            <p:ph type="body" idx="1"/>
          </p:nvPr>
        </p:nvSpPr>
        <p:spPr>
          <a:xfrm>
            <a:off x="223088"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66" name="Google Shape;1366;p287"/>
          <p:cNvSpPr txBox="1">
            <a:spLocks noGrp="1"/>
          </p:cNvSpPr>
          <p:nvPr>
            <p:ph type="body" idx="2"/>
          </p:nvPr>
        </p:nvSpPr>
        <p:spPr>
          <a:xfrm>
            <a:off x="1964112"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67" name="Google Shape;1367;p287"/>
          <p:cNvSpPr txBox="1">
            <a:spLocks noGrp="1"/>
          </p:cNvSpPr>
          <p:nvPr>
            <p:ph type="body" idx="3"/>
          </p:nvPr>
        </p:nvSpPr>
        <p:spPr>
          <a:xfrm>
            <a:off x="3705136"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68" name="Google Shape;1368;p287"/>
          <p:cNvSpPr txBox="1">
            <a:spLocks noGrp="1"/>
          </p:cNvSpPr>
          <p:nvPr>
            <p:ph type="body" idx="4"/>
          </p:nvPr>
        </p:nvSpPr>
        <p:spPr>
          <a:xfrm>
            <a:off x="5446160"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69" name="Google Shape;1369;p287"/>
          <p:cNvSpPr txBox="1">
            <a:spLocks noGrp="1"/>
          </p:cNvSpPr>
          <p:nvPr>
            <p:ph type="body" idx="5"/>
          </p:nvPr>
        </p:nvSpPr>
        <p:spPr>
          <a:xfrm>
            <a:off x="718718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grpSp>
        <p:nvGrpSpPr>
          <p:cNvPr id="1370" name="Google Shape;1370;p287"/>
          <p:cNvGrpSpPr/>
          <p:nvPr/>
        </p:nvGrpSpPr>
        <p:grpSpPr>
          <a:xfrm>
            <a:off x="881517" y="1424144"/>
            <a:ext cx="7361989" cy="646462"/>
            <a:chOff x="881517" y="2219381"/>
            <a:chExt cx="7361989" cy="646462"/>
          </a:xfrm>
        </p:grpSpPr>
        <p:grpSp>
          <p:nvGrpSpPr>
            <p:cNvPr id="1371" name="Google Shape;1371;p287"/>
            <p:cNvGrpSpPr/>
            <p:nvPr/>
          </p:nvGrpSpPr>
          <p:grpSpPr>
            <a:xfrm>
              <a:off x="881517" y="2219381"/>
              <a:ext cx="397892" cy="646462"/>
              <a:chOff x="1400864" y="1624076"/>
              <a:chExt cx="560368" cy="910439"/>
            </a:xfrm>
          </p:grpSpPr>
          <p:grpSp>
            <p:nvGrpSpPr>
              <p:cNvPr id="1372" name="Google Shape;1372;p287"/>
              <p:cNvGrpSpPr/>
              <p:nvPr/>
            </p:nvGrpSpPr>
            <p:grpSpPr>
              <a:xfrm>
                <a:off x="1400864" y="1624076"/>
                <a:ext cx="560368" cy="825149"/>
                <a:chOff x="1342876" y="1647676"/>
                <a:chExt cx="560368" cy="825149"/>
              </a:xfrm>
            </p:grpSpPr>
            <p:sp>
              <p:nvSpPr>
                <p:cNvPr id="1373" name="Google Shape;1373;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74" name="Google Shape;1374;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75" name="Google Shape;1375;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76" name="Google Shape;1376;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77" name="Google Shape;1377;p287"/>
            <p:cNvGrpSpPr/>
            <p:nvPr/>
          </p:nvGrpSpPr>
          <p:grpSpPr>
            <a:xfrm>
              <a:off x="2622541" y="2219381"/>
              <a:ext cx="397892" cy="646462"/>
              <a:chOff x="1400864" y="1624076"/>
              <a:chExt cx="560368" cy="910439"/>
            </a:xfrm>
          </p:grpSpPr>
          <p:grpSp>
            <p:nvGrpSpPr>
              <p:cNvPr id="1378" name="Google Shape;1378;p287"/>
              <p:cNvGrpSpPr/>
              <p:nvPr/>
            </p:nvGrpSpPr>
            <p:grpSpPr>
              <a:xfrm>
                <a:off x="1400864" y="1624076"/>
                <a:ext cx="560368" cy="825149"/>
                <a:chOff x="1342876" y="1647676"/>
                <a:chExt cx="560368" cy="825149"/>
              </a:xfrm>
            </p:grpSpPr>
            <p:sp>
              <p:nvSpPr>
                <p:cNvPr id="1379" name="Google Shape;1379;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80" name="Google Shape;1380;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81" name="Google Shape;1381;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82" name="Google Shape;1382;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83" name="Google Shape;1383;p287"/>
            <p:cNvGrpSpPr/>
            <p:nvPr/>
          </p:nvGrpSpPr>
          <p:grpSpPr>
            <a:xfrm>
              <a:off x="4363565" y="2219381"/>
              <a:ext cx="397892" cy="646462"/>
              <a:chOff x="1400864" y="1624076"/>
              <a:chExt cx="560368" cy="910439"/>
            </a:xfrm>
          </p:grpSpPr>
          <p:grpSp>
            <p:nvGrpSpPr>
              <p:cNvPr id="1384" name="Google Shape;1384;p287"/>
              <p:cNvGrpSpPr/>
              <p:nvPr/>
            </p:nvGrpSpPr>
            <p:grpSpPr>
              <a:xfrm>
                <a:off x="1400864" y="1624076"/>
                <a:ext cx="560368" cy="825149"/>
                <a:chOff x="1342876" y="1647676"/>
                <a:chExt cx="560368" cy="825149"/>
              </a:xfrm>
            </p:grpSpPr>
            <p:sp>
              <p:nvSpPr>
                <p:cNvPr id="1385" name="Google Shape;1385;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86" name="Google Shape;1386;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87" name="Google Shape;1387;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88" name="Google Shape;1388;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89" name="Google Shape;1389;p287"/>
            <p:cNvGrpSpPr/>
            <p:nvPr/>
          </p:nvGrpSpPr>
          <p:grpSpPr>
            <a:xfrm>
              <a:off x="6104589" y="2219381"/>
              <a:ext cx="397892" cy="646462"/>
              <a:chOff x="1400864" y="1624076"/>
              <a:chExt cx="560368" cy="910439"/>
            </a:xfrm>
          </p:grpSpPr>
          <p:grpSp>
            <p:nvGrpSpPr>
              <p:cNvPr id="1390" name="Google Shape;1390;p287"/>
              <p:cNvGrpSpPr/>
              <p:nvPr/>
            </p:nvGrpSpPr>
            <p:grpSpPr>
              <a:xfrm>
                <a:off x="1400864" y="1624076"/>
                <a:ext cx="560368" cy="825149"/>
                <a:chOff x="1342876" y="1647676"/>
                <a:chExt cx="560368" cy="825149"/>
              </a:xfrm>
            </p:grpSpPr>
            <p:sp>
              <p:nvSpPr>
                <p:cNvPr id="1391" name="Google Shape;1391;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92" name="Google Shape;1392;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93" name="Google Shape;1393;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94" name="Google Shape;1394;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95" name="Google Shape;1395;p287"/>
            <p:cNvGrpSpPr/>
            <p:nvPr/>
          </p:nvGrpSpPr>
          <p:grpSpPr>
            <a:xfrm>
              <a:off x="7845614" y="2219381"/>
              <a:ext cx="397892" cy="646462"/>
              <a:chOff x="1400864" y="1624076"/>
              <a:chExt cx="560368" cy="910439"/>
            </a:xfrm>
          </p:grpSpPr>
          <p:grpSp>
            <p:nvGrpSpPr>
              <p:cNvPr id="1396" name="Google Shape;1396;p287"/>
              <p:cNvGrpSpPr/>
              <p:nvPr/>
            </p:nvGrpSpPr>
            <p:grpSpPr>
              <a:xfrm>
                <a:off x="1400864" y="1624076"/>
                <a:ext cx="560368" cy="825149"/>
                <a:chOff x="1342876" y="1647676"/>
                <a:chExt cx="560368" cy="825149"/>
              </a:xfrm>
            </p:grpSpPr>
            <p:sp>
              <p:nvSpPr>
                <p:cNvPr id="1397" name="Google Shape;1397;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98" name="Google Shape;1398;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99" name="Google Shape;1399;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400" name="Google Shape;1400;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401" name="Google Shape;1401;p287"/>
          <p:cNvSpPr txBox="1">
            <a:spLocks noGrp="1"/>
          </p:cNvSpPr>
          <p:nvPr>
            <p:ph type="body" idx="6"/>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02" name="Google Shape;1402;p287"/>
          <p:cNvSpPr txBox="1">
            <a:spLocks noGrp="1"/>
          </p:cNvSpPr>
          <p:nvPr>
            <p:ph type="body" idx="7"/>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03" name="Google Shape;1403;p287"/>
          <p:cNvSpPr txBox="1">
            <a:spLocks noGrp="1"/>
          </p:cNvSpPr>
          <p:nvPr>
            <p:ph type="body" idx="8"/>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04" name="Google Shape;1404;p287"/>
          <p:cNvSpPr txBox="1">
            <a:spLocks noGrp="1"/>
          </p:cNvSpPr>
          <p:nvPr>
            <p:ph type="body" idx="9"/>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05" name="Google Shape;1405;p287"/>
          <p:cNvSpPr txBox="1">
            <a:spLocks noGrp="1"/>
          </p:cNvSpPr>
          <p:nvPr>
            <p:ph type="body" idx="13"/>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1">
    <p:spTree>
      <p:nvGrpSpPr>
        <p:cNvPr id="1" name="Shape 1406"/>
        <p:cNvGrpSpPr/>
        <p:nvPr/>
      </p:nvGrpSpPr>
      <p:grpSpPr>
        <a:xfrm>
          <a:off x="0" y="0"/>
          <a:ext cx="0" cy="0"/>
          <a:chOff x="0" y="0"/>
          <a:chExt cx="0" cy="0"/>
        </a:xfrm>
      </p:grpSpPr>
      <p:pic>
        <p:nvPicPr>
          <p:cNvPr id="1407" name="Google Shape;1407;p28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408" name="Google Shape;1408;p28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09" name="Google Shape;1409;p28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410" name="Google Shape;1410;p288"/>
          <p:cNvGrpSpPr/>
          <p:nvPr/>
        </p:nvGrpSpPr>
        <p:grpSpPr>
          <a:xfrm>
            <a:off x="2805107" y="1224889"/>
            <a:ext cx="3533786" cy="3185052"/>
            <a:chOff x="2801099" y="1114361"/>
            <a:chExt cx="3533786" cy="3185052"/>
          </a:xfrm>
        </p:grpSpPr>
        <p:grpSp>
          <p:nvGrpSpPr>
            <p:cNvPr id="1411" name="Google Shape;1411;p288"/>
            <p:cNvGrpSpPr/>
            <p:nvPr/>
          </p:nvGrpSpPr>
          <p:grpSpPr>
            <a:xfrm>
              <a:off x="2801099" y="1228944"/>
              <a:ext cx="3533786" cy="2955886"/>
              <a:chOff x="2801099" y="1066147"/>
              <a:chExt cx="3533786" cy="2955886"/>
            </a:xfrm>
          </p:grpSpPr>
          <p:grpSp>
            <p:nvGrpSpPr>
              <p:cNvPr id="1412" name="Google Shape;1412;p288"/>
              <p:cNvGrpSpPr/>
              <p:nvPr/>
            </p:nvGrpSpPr>
            <p:grpSpPr>
              <a:xfrm>
                <a:off x="6252959" y="1066147"/>
                <a:ext cx="81926" cy="2955886"/>
                <a:chOff x="6252959" y="1066147"/>
                <a:chExt cx="81926" cy="2955886"/>
              </a:xfrm>
            </p:grpSpPr>
            <p:sp>
              <p:nvSpPr>
                <p:cNvPr id="1413" name="Google Shape;1413;p288"/>
                <p:cNvSpPr/>
                <p:nvPr/>
              </p:nvSpPr>
              <p:spPr>
                <a:xfrm>
                  <a:off x="6252959" y="178463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14" name="Google Shape;1414;p288"/>
                <p:cNvSpPr/>
                <p:nvPr/>
              </p:nvSpPr>
              <p:spPr>
                <a:xfrm>
                  <a:off x="625295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15" name="Google Shape;1415;p288"/>
                <p:cNvSpPr/>
                <p:nvPr/>
              </p:nvSpPr>
              <p:spPr>
                <a:xfrm>
                  <a:off x="6252959" y="322161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16" name="Google Shape;1416;p288"/>
                <p:cNvSpPr/>
                <p:nvPr/>
              </p:nvSpPr>
              <p:spPr>
                <a:xfrm>
                  <a:off x="6252959" y="394010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17" name="Google Shape;1417;p288"/>
                <p:cNvSpPr/>
                <p:nvPr/>
              </p:nvSpPr>
              <p:spPr>
                <a:xfrm>
                  <a:off x="6252959" y="106614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418" name="Google Shape;1418;p288"/>
              <p:cNvGrpSpPr/>
              <p:nvPr/>
            </p:nvGrpSpPr>
            <p:grpSpPr>
              <a:xfrm>
                <a:off x="2801099" y="1066147"/>
                <a:ext cx="81926" cy="2955886"/>
                <a:chOff x="2801099" y="1066147"/>
                <a:chExt cx="81926" cy="2955886"/>
              </a:xfrm>
            </p:grpSpPr>
            <p:sp>
              <p:nvSpPr>
                <p:cNvPr id="1419" name="Google Shape;1419;p288"/>
                <p:cNvSpPr/>
                <p:nvPr/>
              </p:nvSpPr>
              <p:spPr>
                <a:xfrm>
                  <a:off x="2801099" y="178463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20" name="Google Shape;1420;p288"/>
                <p:cNvSpPr/>
                <p:nvPr/>
              </p:nvSpPr>
              <p:spPr>
                <a:xfrm>
                  <a:off x="280109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21" name="Google Shape;1421;p288"/>
                <p:cNvSpPr/>
                <p:nvPr/>
              </p:nvSpPr>
              <p:spPr>
                <a:xfrm>
                  <a:off x="2801099" y="322161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22" name="Google Shape;1422;p288"/>
                <p:cNvSpPr/>
                <p:nvPr/>
              </p:nvSpPr>
              <p:spPr>
                <a:xfrm>
                  <a:off x="2801099" y="394010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23" name="Google Shape;1423;p288"/>
                <p:cNvSpPr/>
                <p:nvPr/>
              </p:nvSpPr>
              <p:spPr>
                <a:xfrm>
                  <a:off x="2801099" y="106614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grpSp>
          <p:nvGrpSpPr>
            <p:cNvPr id="1424" name="Google Shape;1424;p288"/>
            <p:cNvGrpSpPr/>
            <p:nvPr/>
          </p:nvGrpSpPr>
          <p:grpSpPr>
            <a:xfrm>
              <a:off x="2975830" y="1114361"/>
              <a:ext cx="3184323" cy="3185052"/>
              <a:chOff x="2908735" y="1068601"/>
              <a:chExt cx="3326530" cy="3327292"/>
            </a:xfrm>
          </p:grpSpPr>
          <p:sp>
            <p:nvSpPr>
              <p:cNvPr id="1425" name="Google Shape;1425;p288"/>
              <p:cNvSpPr/>
              <p:nvPr/>
            </p:nvSpPr>
            <p:spPr>
              <a:xfrm>
                <a:off x="2908735" y="1068601"/>
                <a:ext cx="3326530" cy="3327292"/>
              </a:xfrm>
              <a:custGeom>
                <a:avLst/>
                <a:gdLst/>
                <a:ahLst/>
                <a:cxnLst/>
                <a:rect l="l" t="t" r="r" b="b"/>
                <a:pathLst>
                  <a:path w="3708" h="3708" extrusionOk="0">
                    <a:moveTo>
                      <a:pt x="278" y="1350"/>
                    </a:moveTo>
                    <a:cubicBezTo>
                      <a:pt x="556" y="480"/>
                      <a:pt x="1487" y="0"/>
                      <a:pt x="2358" y="278"/>
                    </a:cubicBezTo>
                    <a:cubicBezTo>
                      <a:pt x="3228" y="556"/>
                      <a:pt x="3708" y="1487"/>
                      <a:pt x="3430" y="2358"/>
                    </a:cubicBezTo>
                    <a:cubicBezTo>
                      <a:pt x="3152" y="3228"/>
                      <a:pt x="2221" y="3708"/>
                      <a:pt x="1350" y="3430"/>
                    </a:cubicBezTo>
                    <a:cubicBezTo>
                      <a:pt x="480" y="3152"/>
                      <a:pt x="0" y="2221"/>
                      <a:pt x="278" y="1350"/>
                    </a:cubicBezTo>
                    <a:close/>
                  </a:path>
                </a:pathLst>
              </a:custGeom>
              <a:solidFill>
                <a:srgbClr val="F2F2F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26" name="Google Shape;1426;p288"/>
              <p:cNvSpPr/>
              <p:nvPr/>
            </p:nvSpPr>
            <p:spPr>
              <a:xfrm>
                <a:off x="3510752" y="1490314"/>
                <a:ext cx="1060348" cy="1239954"/>
              </a:xfrm>
              <a:custGeom>
                <a:avLst/>
                <a:gdLst/>
                <a:ahLst/>
                <a:cxnLst/>
                <a:rect l="l" t="t" r="r" b="b"/>
                <a:pathLst>
                  <a:path w="1247" h="1458" extrusionOk="0">
                    <a:moveTo>
                      <a:pt x="0" y="562"/>
                    </a:moveTo>
                    <a:cubicBezTo>
                      <a:pt x="1247" y="1458"/>
                      <a:pt x="1247" y="1458"/>
                      <a:pt x="1247" y="1458"/>
                    </a:cubicBezTo>
                    <a:cubicBezTo>
                      <a:pt x="765" y="0"/>
                      <a:pt x="765" y="0"/>
                      <a:pt x="765" y="0"/>
                    </a:cubicBezTo>
                    <a:cubicBezTo>
                      <a:pt x="462" y="101"/>
                      <a:pt x="191" y="297"/>
                      <a:pt x="0" y="56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27" name="Google Shape;1427;p288"/>
              <p:cNvSpPr/>
              <p:nvPr/>
            </p:nvSpPr>
            <p:spPr>
              <a:xfrm>
                <a:off x="3264202" y="1969019"/>
                <a:ext cx="1306180" cy="769168"/>
              </a:xfrm>
              <a:custGeom>
                <a:avLst/>
                <a:gdLst/>
                <a:ahLst/>
                <a:cxnLst/>
                <a:rect l="l" t="t" r="r" b="b"/>
                <a:pathLst>
                  <a:path w="1536" h="904" extrusionOk="0">
                    <a:moveTo>
                      <a:pt x="74" y="428"/>
                    </a:moveTo>
                    <a:cubicBezTo>
                      <a:pt x="23" y="586"/>
                      <a:pt x="0" y="747"/>
                      <a:pt x="1" y="904"/>
                    </a:cubicBezTo>
                    <a:cubicBezTo>
                      <a:pt x="1536" y="896"/>
                      <a:pt x="1536" y="896"/>
                      <a:pt x="1536" y="896"/>
                    </a:cubicBezTo>
                    <a:cubicBezTo>
                      <a:pt x="290" y="0"/>
                      <a:pt x="290" y="0"/>
                      <a:pt x="290" y="0"/>
                    </a:cubicBezTo>
                    <a:cubicBezTo>
                      <a:pt x="198" y="128"/>
                      <a:pt x="124" y="271"/>
                      <a:pt x="74" y="42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28" name="Google Shape;1428;p288"/>
              <p:cNvSpPr/>
              <p:nvPr/>
            </p:nvSpPr>
            <p:spPr>
              <a:xfrm>
                <a:off x="3519391" y="2733867"/>
                <a:ext cx="1051711" cy="1244273"/>
              </a:xfrm>
              <a:custGeom>
                <a:avLst/>
                <a:gdLst/>
                <a:ahLst/>
                <a:cxnLst/>
                <a:rect l="l" t="t" r="r" b="b"/>
                <a:pathLst>
                  <a:path w="1237" h="1463" extrusionOk="0">
                    <a:moveTo>
                      <a:pt x="769" y="1463"/>
                    </a:moveTo>
                    <a:cubicBezTo>
                      <a:pt x="1237" y="0"/>
                      <a:pt x="1237" y="0"/>
                      <a:pt x="1237" y="0"/>
                    </a:cubicBezTo>
                    <a:cubicBezTo>
                      <a:pt x="0" y="908"/>
                      <a:pt x="0" y="908"/>
                      <a:pt x="0" y="908"/>
                    </a:cubicBezTo>
                    <a:cubicBezTo>
                      <a:pt x="185" y="1161"/>
                      <a:pt x="449" y="1361"/>
                      <a:pt x="769" y="1463"/>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29" name="Google Shape;1429;p288"/>
              <p:cNvSpPr/>
              <p:nvPr/>
            </p:nvSpPr>
            <p:spPr>
              <a:xfrm>
                <a:off x="4162942" y="1398533"/>
                <a:ext cx="806959" cy="1331734"/>
              </a:xfrm>
              <a:custGeom>
                <a:avLst/>
                <a:gdLst/>
                <a:ahLst/>
                <a:cxnLst/>
                <a:rect l="l" t="t" r="r" b="b"/>
                <a:pathLst>
                  <a:path w="949" h="1566" extrusionOk="0">
                    <a:moveTo>
                      <a:pt x="0" y="108"/>
                    </a:moveTo>
                    <a:cubicBezTo>
                      <a:pt x="481" y="1566"/>
                      <a:pt x="481" y="1566"/>
                      <a:pt x="481" y="1566"/>
                    </a:cubicBezTo>
                    <a:cubicBezTo>
                      <a:pt x="949" y="102"/>
                      <a:pt x="949" y="102"/>
                      <a:pt x="949" y="102"/>
                    </a:cubicBezTo>
                    <a:cubicBezTo>
                      <a:pt x="628" y="0"/>
                      <a:pt x="298" y="10"/>
                      <a:pt x="0" y="10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0" name="Google Shape;1430;p288"/>
              <p:cNvSpPr/>
              <p:nvPr/>
            </p:nvSpPr>
            <p:spPr>
              <a:xfrm>
                <a:off x="3264202" y="2732066"/>
                <a:ext cx="1306180" cy="773126"/>
              </a:xfrm>
              <a:custGeom>
                <a:avLst/>
                <a:gdLst/>
                <a:ahLst/>
                <a:cxnLst/>
                <a:rect l="l" t="t" r="r" b="b"/>
                <a:pathLst>
                  <a:path w="1536" h="909" extrusionOk="0">
                    <a:moveTo>
                      <a:pt x="298" y="909"/>
                    </a:moveTo>
                    <a:cubicBezTo>
                      <a:pt x="1536" y="0"/>
                      <a:pt x="1536" y="0"/>
                      <a:pt x="1536" y="0"/>
                    </a:cubicBezTo>
                    <a:cubicBezTo>
                      <a:pt x="0" y="8"/>
                      <a:pt x="0" y="8"/>
                      <a:pt x="0" y="8"/>
                    </a:cubicBezTo>
                    <a:cubicBezTo>
                      <a:pt x="3" y="335"/>
                      <a:pt x="110" y="651"/>
                      <a:pt x="298" y="90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1" name="Google Shape;1431;p288"/>
              <p:cNvSpPr/>
              <p:nvPr/>
            </p:nvSpPr>
            <p:spPr>
              <a:xfrm>
                <a:off x="4574699" y="1958941"/>
                <a:ext cx="1306180" cy="772406"/>
              </a:xfrm>
              <a:custGeom>
                <a:avLst/>
                <a:gdLst/>
                <a:ahLst/>
                <a:cxnLst/>
                <a:rect l="l" t="t" r="r" b="b"/>
                <a:pathLst>
                  <a:path w="1536" h="908" extrusionOk="0">
                    <a:moveTo>
                      <a:pt x="1237" y="0"/>
                    </a:moveTo>
                    <a:cubicBezTo>
                      <a:pt x="0" y="908"/>
                      <a:pt x="0" y="908"/>
                      <a:pt x="0" y="908"/>
                    </a:cubicBezTo>
                    <a:cubicBezTo>
                      <a:pt x="1536" y="902"/>
                      <a:pt x="1536" y="902"/>
                      <a:pt x="1536" y="902"/>
                    </a:cubicBezTo>
                    <a:cubicBezTo>
                      <a:pt x="1533" y="575"/>
                      <a:pt x="1427" y="259"/>
                      <a:pt x="1237"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2" name="Google Shape;1432;p288"/>
              <p:cNvSpPr/>
              <p:nvPr/>
            </p:nvSpPr>
            <p:spPr>
              <a:xfrm>
                <a:off x="4574699" y="2727029"/>
                <a:ext cx="1306900" cy="768806"/>
              </a:xfrm>
              <a:custGeom>
                <a:avLst/>
                <a:gdLst/>
                <a:ahLst/>
                <a:cxnLst/>
                <a:rect l="l" t="t" r="r" b="b"/>
                <a:pathLst>
                  <a:path w="1537" h="904" extrusionOk="0">
                    <a:moveTo>
                      <a:pt x="1462" y="474"/>
                    </a:moveTo>
                    <a:cubicBezTo>
                      <a:pt x="1513" y="316"/>
                      <a:pt x="1537" y="157"/>
                      <a:pt x="1536" y="0"/>
                    </a:cubicBezTo>
                    <a:cubicBezTo>
                      <a:pt x="0" y="6"/>
                      <a:pt x="0" y="6"/>
                      <a:pt x="0" y="6"/>
                    </a:cubicBezTo>
                    <a:cubicBezTo>
                      <a:pt x="1247" y="904"/>
                      <a:pt x="1247" y="904"/>
                      <a:pt x="1247" y="904"/>
                    </a:cubicBezTo>
                    <a:cubicBezTo>
                      <a:pt x="1339" y="776"/>
                      <a:pt x="1412" y="631"/>
                      <a:pt x="1462" y="47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3" name="Google Shape;1433;p288"/>
              <p:cNvSpPr/>
              <p:nvPr/>
            </p:nvSpPr>
            <p:spPr>
              <a:xfrm>
                <a:off x="4572900" y="1485996"/>
                <a:ext cx="1052790" cy="1244273"/>
              </a:xfrm>
              <a:custGeom>
                <a:avLst/>
                <a:gdLst/>
                <a:ahLst/>
                <a:cxnLst/>
                <a:rect l="l" t="t" r="r" b="b"/>
                <a:pathLst>
                  <a:path w="1238" h="1463" extrusionOk="0">
                    <a:moveTo>
                      <a:pt x="468" y="0"/>
                    </a:moveTo>
                    <a:cubicBezTo>
                      <a:pt x="0" y="1463"/>
                      <a:pt x="0" y="1463"/>
                      <a:pt x="0" y="1463"/>
                    </a:cubicBezTo>
                    <a:cubicBezTo>
                      <a:pt x="1238" y="555"/>
                      <a:pt x="1238" y="555"/>
                      <a:pt x="1238" y="555"/>
                    </a:cubicBezTo>
                    <a:cubicBezTo>
                      <a:pt x="1053" y="302"/>
                      <a:pt x="790" y="103"/>
                      <a:pt x="468"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4" name="Google Shape;1434;p288"/>
              <p:cNvSpPr/>
              <p:nvPr/>
            </p:nvSpPr>
            <p:spPr>
              <a:xfrm>
                <a:off x="4574699" y="2733147"/>
                <a:ext cx="1059268" cy="1240673"/>
              </a:xfrm>
              <a:custGeom>
                <a:avLst/>
                <a:gdLst/>
                <a:ahLst/>
                <a:cxnLst/>
                <a:rect l="l" t="t" r="r" b="b"/>
                <a:pathLst>
                  <a:path w="1246" h="1459" extrusionOk="0">
                    <a:moveTo>
                      <a:pt x="1246" y="897"/>
                    </a:moveTo>
                    <a:cubicBezTo>
                      <a:pt x="0" y="0"/>
                      <a:pt x="0" y="0"/>
                      <a:pt x="0" y="0"/>
                    </a:cubicBezTo>
                    <a:cubicBezTo>
                      <a:pt x="480" y="1459"/>
                      <a:pt x="480" y="1459"/>
                      <a:pt x="480" y="1459"/>
                    </a:cubicBezTo>
                    <a:cubicBezTo>
                      <a:pt x="784" y="1358"/>
                      <a:pt x="1055" y="1162"/>
                      <a:pt x="1246" y="897"/>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5" name="Google Shape;1435;p288"/>
              <p:cNvSpPr/>
              <p:nvPr/>
            </p:nvSpPr>
            <p:spPr>
              <a:xfrm>
                <a:off x="4174099" y="2733867"/>
                <a:ext cx="807679" cy="1332815"/>
              </a:xfrm>
              <a:custGeom>
                <a:avLst/>
                <a:gdLst/>
                <a:ahLst/>
                <a:cxnLst/>
                <a:rect l="l" t="t" r="r" b="b"/>
                <a:pathLst>
                  <a:path w="950" h="1567" extrusionOk="0">
                    <a:moveTo>
                      <a:pt x="950" y="1458"/>
                    </a:moveTo>
                    <a:cubicBezTo>
                      <a:pt x="468" y="0"/>
                      <a:pt x="468" y="0"/>
                      <a:pt x="468" y="0"/>
                    </a:cubicBezTo>
                    <a:cubicBezTo>
                      <a:pt x="0" y="1464"/>
                      <a:pt x="0" y="1464"/>
                      <a:pt x="0" y="1464"/>
                    </a:cubicBezTo>
                    <a:cubicBezTo>
                      <a:pt x="322" y="1567"/>
                      <a:pt x="652" y="1556"/>
                      <a:pt x="950" y="145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6" name="Google Shape;1436;p288"/>
              <p:cNvSpPr/>
              <p:nvPr/>
            </p:nvSpPr>
            <p:spPr>
              <a:xfrm>
                <a:off x="4369541" y="1554021"/>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7" name="Google Shape;1437;p288"/>
              <p:cNvSpPr/>
              <p:nvPr/>
            </p:nvSpPr>
            <p:spPr>
              <a:xfrm>
                <a:off x="3770260" y="1712390"/>
                <a:ext cx="459988" cy="459268"/>
              </a:xfrm>
              <a:custGeom>
                <a:avLst/>
                <a:gdLst/>
                <a:ahLst/>
                <a:cxnLst/>
                <a:rect l="l" t="t" r="r" b="b"/>
                <a:pathLst>
                  <a:path w="541" h="540" extrusionOk="0">
                    <a:moveTo>
                      <a:pt x="463" y="130"/>
                    </a:moveTo>
                    <a:cubicBezTo>
                      <a:pt x="541" y="236"/>
                      <a:pt x="517" y="386"/>
                      <a:pt x="411" y="463"/>
                    </a:cubicBezTo>
                    <a:cubicBezTo>
                      <a:pt x="304" y="540"/>
                      <a:pt x="155" y="517"/>
                      <a:pt x="78" y="410"/>
                    </a:cubicBezTo>
                    <a:cubicBezTo>
                      <a:pt x="0" y="304"/>
                      <a:pt x="24" y="155"/>
                      <a:pt x="130" y="77"/>
                    </a:cubicBezTo>
                    <a:cubicBezTo>
                      <a:pt x="237" y="0"/>
                      <a:pt x="386" y="23"/>
                      <a:pt x="463"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8" name="Google Shape;1438;p288"/>
              <p:cNvSpPr/>
              <p:nvPr/>
            </p:nvSpPr>
            <p:spPr>
              <a:xfrm>
                <a:off x="3418969" y="2200452"/>
                <a:ext cx="454949" cy="455309"/>
              </a:xfrm>
              <a:custGeom>
                <a:avLst/>
                <a:gdLst/>
                <a:ahLst/>
                <a:cxnLst/>
                <a:rect l="l" t="t" r="r" b="b"/>
                <a:pathLst>
                  <a:path w="535" h="535" extrusionOk="0">
                    <a:moveTo>
                      <a:pt x="341" y="41"/>
                    </a:moveTo>
                    <a:cubicBezTo>
                      <a:pt x="466" y="81"/>
                      <a:pt x="535" y="216"/>
                      <a:pt x="494" y="341"/>
                    </a:cubicBezTo>
                    <a:cubicBezTo>
                      <a:pt x="453" y="466"/>
                      <a:pt x="319" y="535"/>
                      <a:pt x="193" y="494"/>
                    </a:cubicBezTo>
                    <a:cubicBezTo>
                      <a:pt x="68" y="454"/>
                      <a:pt x="0" y="319"/>
                      <a:pt x="40" y="194"/>
                    </a:cubicBezTo>
                    <a:cubicBezTo>
                      <a:pt x="81" y="69"/>
                      <a:pt x="215" y="0"/>
                      <a:pt x="341"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9" name="Google Shape;1439;p288"/>
              <p:cNvSpPr/>
              <p:nvPr/>
            </p:nvSpPr>
            <p:spPr>
              <a:xfrm>
                <a:off x="3417170" y="2801893"/>
                <a:ext cx="454949" cy="454949"/>
              </a:xfrm>
              <a:custGeom>
                <a:avLst/>
                <a:gdLst/>
                <a:ahLst/>
                <a:cxnLst/>
                <a:rect l="l" t="t" r="r" b="b"/>
                <a:pathLst>
                  <a:path w="535" h="535" extrusionOk="0">
                    <a:moveTo>
                      <a:pt x="194" y="41"/>
                    </a:moveTo>
                    <a:cubicBezTo>
                      <a:pt x="319" y="0"/>
                      <a:pt x="454" y="69"/>
                      <a:pt x="495" y="194"/>
                    </a:cubicBezTo>
                    <a:cubicBezTo>
                      <a:pt x="535" y="319"/>
                      <a:pt x="467" y="454"/>
                      <a:pt x="342" y="494"/>
                    </a:cubicBezTo>
                    <a:cubicBezTo>
                      <a:pt x="216" y="535"/>
                      <a:pt x="82" y="467"/>
                      <a:pt x="41" y="341"/>
                    </a:cubicBezTo>
                    <a:cubicBezTo>
                      <a:pt x="0" y="216"/>
                      <a:pt x="69" y="82"/>
                      <a:pt x="194"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0" name="Google Shape;1440;p288"/>
              <p:cNvSpPr/>
              <p:nvPr/>
            </p:nvSpPr>
            <p:spPr>
              <a:xfrm>
                <a:off x="3767740" y="3286717"/>
                <a:ext cx="459988" cy="460348"/>
              </a:xfrm>
              <a:custGeom>
                <a:avLst/>
                <a:gdLst/>
                <a:ahLst/>
                <a:cxnLst/>
                <a:rect l="l" t="t" r="r" b="b"/>
                <a:pathLst>
                  <a:path w="541" h="541" extrusionOk="0">
                    <a:moveTo>
                      <a:pt x="78" y="130"/>
                    </a:moveTo>
                    <a:cubicBezTo>
                      <a:pt x="155" y="24"/>
                      <a:pt x="304" y="0"/>
                      <a:pt x="411" y="77"/>
                    </a:cubicBezTo>
                    <a:cubicBezTo>
                      <a:pt x="517" y="155"/>
                      <a:pt x="541" y="304"/>
                      <a:pt x="464" y="411"/>
                    </a:cubicBezTo>
                    <a:cubicBezTo>
                      <a:pt x="386" y="517"/>
                      <a:pt x="237" y="541"/>
                      <a:pt x="131" y="463"/>
                    </a:cubicBezTo>
                    <a:cubicBezTo>
                      <a:pt x="24" y="386"/>
                      <a:pt x="0" y="237"/>
                      <a:pt x="78"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1" name="Google Shape;1441;p288"/>
              <p:cNvSpPr/>
              <p:nvPr/>
            </p:nvSpPr>
            <p:spPr>
              <a:xfrm>
                <a:off x="4366301" y="3500155"/>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2" name="Google Shape;1442;p288"/>
              <p:cNvSpPr/>
              <p:nvPr/>
            </p:nvSpPr>
            <p:spPr>
              <a:xfrm>
                <a:off x="4911233" y="3288516"/>
                <a:ext cx="459988" cy="459988"/>
              </a:xfrm>
              <a:custGeom>
                <a:avLst/>
                <a:gdLst/>
                <a:ahLst/>
                <a:cxnLst/>
                <a:rect l="l" t="t" r="r" b="b"/>
                <a:pathLst>
                  <a:path w="541" h="541" extrusionOk="0">
                    <a:moveTo>
                      <a:pt x="78" y="411"/>
                    </a:moveTo>
                    <a:cubicBezTo>
                      <a:pt x="0" y="304"/>
                      <a:pt x="24" y="155"/>
                      <a:pt x="131" y="78"/>
                    </a:cubicBezTo>
                    <a:cubicBezTo>
                      <a:pt x="237" y="0"/>
                      <a:pt x="386" y="24"/>
                      <a:pt x="464" y="130"/>
                    </a:cubicBezTo>
                    <a:cubicBezTo>
                      <a:pt x="541" y="237"/>
                      <a:pt x="517" y="386"/>
                      <a:pt x="411" y="463"/>
                    </a:cubicBezTo>
                    <a:cubicBezTo>
                      <a:pt x="304" y="541"/>
                      <a:pt x="155" y="517"/>
                      <a:pt x="78" y="41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3" name="Google Shape;1443;p288"/>
              <p:cNvSpPr/>
              <p:nvPr/>
            </p:nvSpPr>
            <p:spPr>
              <a:xfrm>
                <a:off x="5268641" y="2805132"/>
                <a:ext cx="454949" cy="454229"/>
              </a:xfrm>
              <a:custGeom>
                <a:avLst/>
                <a:gdLst/>
                <a:ahLst/>
                <a:cxnLst/>
                <a:rect l="l" t="t" r="r" b="b"/>
                <a:pathLst>
                  <a:path w="535" h="534" extrusionOk="0">
                    <a:moveTo>
                      <a:pt x="194" y="494"/>
                    </a:moveTo>
                    <a:cubicBezTo>
                      <a:pt x="68" y="453"/>
                      <a:pt x="0" y="319"/>
                      <a:pt x="41" y="193"/>
                    </a:cubicBezTo>
                    <a:cubicBezTo>
                      <a:pt x="81" y="68"/>
                      <a:pt x="216" y="0"/>
                      <a:pt x="341" y="40"/>
                    </a:cubicBezTo>
                    <a:cubicBezTo>
                      <a:pt x="466" y="81"/>
                      <a:pt x="535" y="215"/>
                      <a:pt x="494" y="341"/>
                    </a:cubicBezTo>
                    <a:cubicBezTo>
                      <a:pt x="453" y="466"/>
                      <a:pt x="319" y="534"/>
                      <a:pt x="194" y="494"/>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4" name="Google Shape;1444;p288"/>
              <p:cNvSpPr/>
              <p:nvPr/>
            </p:nvSpPr>
            <p:spPr>
              <a:xfrm>
                <a:off x="5269360" y="2202972"/>
                <a:ext cx="454949" cy="455309"/>
              </a:xfrm>
              <a:custGeom>
                <a:avLst/>
                <a:gdLst/>
                <a:ahLst/>
                <a:cxnLst/>
                <a:rect l="l" t="t" r="r" b="b"/>
                <a:pathLst>
                  <a:path w="535" h="535" extrusionOk="0">
                    <a:moveTo>
                      <a:pt x="341" y="495"/>
                    </a:moveTo>
                    <a:cubicBezTo>
                      <a:pt x="216" y="535"/>
                      <a:pt x="81" y="467"/>
                      <a:pt x="41" y="342"/>
                    </a:cubicBezTo>
                    <a:cubicBezTo>
                      <a:pt x="0" y="216"/>
                      <a:pt x="68" y="82"/>
                      <a:pt x="194" y="41"/>
                    </a:cubicBezTo>
                    <a:cubicBezTo>
                      <a:pt x="319" y="0"/>
                      <a:pt x="454" y="69"/>
                      <a:pt x="494" y="194"/>
                    </a:cubicBezTo>
                    <a:cubicBezTo>
                      <a:pt x="535" y="319"/>
                      <a:pt x="466" y="454"/>
                      <a:pt x="341" y="495"/>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5" name="Google Shape;1445;p288"/>
              <p:cNvSpPr/>
              <p:nvPr/>
            </p:nvSpPr>
            <p:spPr>
              <a:xfrm>
                <a:off x="4913752" y="1713829"/>
                <a:ext cx="460348" cy="459628"/>
              </a:xfrm>
              <a:custGeom>
                <a:avLst/>
                <a:gdLst/>
                <a:ahLst/>
                <a:cxnLst/>
                <a:rect l="l" t="t" r="r" b="b"/>
                <a:pathLst>
                  <a:path w="541" h="540" extrusionOk="0">
                    <a:moveTo>
                      <a:pt x="464" y="410"/>
                    </a:moveTo>
                    <a:cubicBezTo>
                      <a:pt x="386" y="517"/>
                      <a:pt x="237" y="540"/>
                      <a:pt x="131" y="463"/>
                    </a:cubicBezTo>
                    <a:cubicBezTo>
                      <a:pt x="24" y="386"/>
                      <a:pt x="0" y="236"/>
                      <a:pt x="78" y="130"/>
                    </a:cubicBezTo>
                    <a:cubicBezTo>
                      <a:pt x="155" y="23"/>
                      <a:pt x="304" y="0"/>
                      <a:pt x="411" y="77"/>
                    </a:cubicBezTo>
                    <a:cubicBezTo>
                      <a:pt x="517" y="155"/>
                      <a:pt x="541" y="304"/>
                      <a:pt x="464" y="41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6" name="Google Shape;1446;p288"/>
              <p:cNvSpPr/>
              <p:nvPr/>
            </p:nvSpPr>
            <p:spPr>
              <a:xfrm>
                <a:off x="3910179" y="2033807"/>
                <a:ext cx="1323643" cy="1396880"/>
              </a:xfrm>
              <a:custGeom>
                <a:avLst/>
                <a:gdLst/>
                <a:ahLst/>
                <a:cxnLst/>
                <a:rect l="l" t="t" r="r" b="b"/>
                <a:pathLst>
                  <a:path w="1790" h="1889" extrusionOk="0">
                    <a:moveTo>
                      <a:pt x="1668" y="1066"/>
                    </a:moveTo>
                    <a:cubicBezTo>
                      <a:pt x="1678" y="1029"/>
                      <a:pt x="1678" y="991"/>
                      <a:pt x="1678" y="954"/>
                    </a:cubicBezTo>
                    <a:cubicBezTo>
                      <a:pt x="1678" y="917"/>
                      <a:pt x="1678" y="880"/>
                      <a:pt x="1668" y="841"/>
                    </a:cubicBezTo>
                    <a:cubicBezTo>
                      <a:pt x="1790" y="664"/>
                      <a:pt x="1790" y="664"/>
                      <a:pt x="1790" y="664"/>
                    </a:cubicBezTo>
                    <a:cubicBezTo>
                      <a:pt x="1584" y="580"/>
                      <a:pt x="1584" y="580"/>
                      <a:pt x="1584" y="580"/>
                    </a:cubicBezTo>
                    <a:cubicBezTo>
                      <a:pt x="1556" y="523"/>
                      <a:pt x="1510" y="458"/>
                      <a:pt x="1464" y="412"/>
                    </a:cubicBezTo>
                    <a:cubicBezTo>
                      <a:pt x="1454" y="187"/>
                      <a:pt x="1454" y="187"/>
                      <a:pt x="1454" y="187"/>
                    </a:cubicBezTo>
                    <a:cubicBezTo>
                      <a:pt x="1240" y="243"/>
                      <a:pt x="1240" y="243"/>
                      <a:pt x="1240" y="243"/>
                    </a:cubicBezTo>
                    <a:cubicBezTo>
                      <a:pt x="1175" y="214"/>
                      <a:pt x="1109" y="187"/>
                      <a:pt x="1044" y="177"/>
                    </a:cubicBezTo>
                    <a:cubicBezTo>
                      <a:pt x="895" y="0"/>
                      <a:pt x="895" y="0"/>
                      <a:pt x="895" y="0"/>
                    </a:cubicBezTo>
                    <a:cubicBezTo>
                      <a:pt x="765" y="177"/>
                      <a:pt x="765" y="177"/>
                      <a:pt x="765" y="177"/>
                    </a:cubicBezTo>
                    <a:cubicBezTo>
                      <a:pt x="689" y="187"/>
                      <a:pt x="625" y="206"/>
                      <a:pt x="569" y="243"/>
                    </a:cubicBezTo>
                    <a:cubicBezTo>
                      <a:pt x="345" y="177"/>
                      <a:pt x="345" y="177"/>
                      <a:pt x="345" y="177"/>
                    </a:cubicBezTo>
                    <a:cubicBezTo>
                      <a:pt x="335" y="402"/>
                      <a:pt x="335" y="402"/>
                      <a:pt x="335" y="402"/>
                    </a:cubicBezTo>
                    <a:cubicBezTo>
                      <a:pt x="290" y="449"/>
                      <a:pt x="242" y="505"/>
                      <a:pt x="214" y="571"/>
                    </a:cubicBezTo>
                    <a:cubicBezTo>
                      <a:pt x="0" y="645"/>
                      <a:pt x="0" y="645"/>
                      <a:pt x="0" y="645"/>
                    </a:cubicBezTo>
                    <a:cubicBezTo>
                      <a:pt x="122" y="832"/>
                      <a:pt x="122" y="832"/>
                      <a:pt x="122" y="832"/>
                    </a:cubicBezTo>
                    <a:cubicBezTo>
                      <a:pt x="113" y="870"/>
                      <a:pt x="113" y="907"/>
                      <a:pt x="113" y="954"/>
                    </a:cubicBezTo>
                    <a:cubicBezTo>
                      <a:pt x="113" y="981"/>
                      <a:pt x="113" y="1010"/>
                      <a:pt x="122" y="1047"/>
                    </a:cubicBezTo>
                    <a:cubicBezTo>
                      <a:pt x="0" y="1226"/>
                      <a:pt x="0" y="1226"/>
                      <a:pt x="0" y="1226"/>
                    </a:cubicBezTo>
                    <a:cubicBezTo>
                      <a:pt x="195" y="1309"/>
                      <a:pt x="195" y="1309"/>
                      <a:pt x="195" y="1309"/>
                    </a:cubicBezTo>
                    <a:cubicBezTo>
                      <a:pt x="232" y="1375"/>
                      <a:pt x="271" y="1430"/>
                      <a:pt x="327" y="1488"/>
                    </a:cubicBezTo>
                    <a:cubicBezTo>
                      <a:pt x="335" y="1702"/>
                      <a:pt x="335" y="1702"/>
                      <a:pt x="335" y="1702"/>
                    </a:cubicBezTo>
                    <a:cubicBezTo>
                      <a:pt x="530" y="1647"/>
                      <a:pt x="530" y="1647"/>
                      <a:pt x="530" y="1647"/>
                    </a:cubicBezTo>
                    <a:cubicBezTo>
                      <a:pt x="606" y="1684"/>
                      <a:pt x="680" y="1711"/>
                      <a:pt x="755" y="1721"/>
                    </a:cubicBezTo>
                    <a:cubicBezTo>
                      <a:pt x="886" y="1889"/>
                      <a:pt x="886" y="1889"/>
                      <a:pt x="886" y="1889"/>
                    </a:cubicBezTo>
                    <a:cubicBezTo>
                      <a:pt x="1016" y="1729"/>
                      <a:pt x="1016" y="1729"/>
                      <a:pt x="1016" y="1729"/>
                    </a:cubicBezTo>
                    <a:cubicBezTo>
                      <a:pt x="1090" y="1711"/>
                      <a:pt x="1166" y="1692"/>
                      <a:pt x="1240" y="1655"/>
                    </a:cubicBezTo>
                    <a:cubicBezTo>
                      <a:pt x="1435" y="1711"/>
                      <a:pt x="1435" y="1711"/>
                      <a:pt x="1435" y="1711"/>
                    </a:cubicBezTo>
                    <a:cubicBezTo>
                      <a:pt x="1444" y="1506"/>
                      <a:pt x="1444" y="1506"/>
                      <a:pt x="1444" y="1506"/>
                    </a:cubicBezTo>
                    <a:cubicBezTo>
                      <a:pt x="1501" y="1449"/>
                      <a:pt x="1547" y="1385"/>
                      <a:pt x="1584" y="1319"/>
                    </a:cubicBezTo>
                    <a:cubicBezTo>
                      <a:pt x="1781" y="1244"/>
                      <a:pt x="1781" y="1244"/>
                      <a:pt x="1781" y="1244"/>
                    </a:cubicBezTo>
                    <a:cubicBezTo>
                      <a:pt x="1668" y="1066"/>
                      <a:pt x="1668" y="1066"/>
                      <a:pt x="1668" y="1066"/>
                    </a:cubicBezTo>
                    <a:close/>
                  </a:path>
                </a:pathLst>
              </a:custGeom>
              <a:solidFill>
                <a:schemeClr val="lt1"/>
              </a:solidFill>
              <a:ln>
                <a:noFill/>
              </a:ln>
              <a:effectLst>
                <a:outerShdw blurRad="812800" sx="116000" sy="116000" algn="ctr" rotWithShape="0">
                  <a:srgbClr val="000000">
                    <a:alpha val="15686"/>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7" name="Google Shape;1447;p288"/>
              <p:cNvSpPr/>
              <p:nvPr/>
            </p:nvSpPr>
            <p:spPr>
              <a:xfrm>
                <a:off x="4432491" y="2254751"/>
                <a:ext cx="270442" cy="53653"/>
              </a:xfrm>
              <a:custGeom>
                <a:avLst/>
                <a:gdLst/>
                <a:ahLst/>
                <a:cxnLst/>
                <a:rect l="l" t="t" r="r" b="b"/>
                <a:pathLst>
                  <a:path w="947" h="188" extrusionOk="0">
                    <a:moveTo>
                      <a:pt x="490" y="0"/>
                    </a:moveTo>
                    <a:cubicBezTo>
                      <a:pt x="323" y="0"/>
                      <a:pt x="158" y="25"/>
                      <a:pt x="0" y="73"/>
                    </a:cubicBezTo>
                    <a:cubicBezTo>
                      <a:pt x="13" y="114"/>
                      <a:pt x="26" y="152"/>
                      <a:pt x="38" y="188"/>
                    </a:cubicBezTo>
                    <a:cubicBezTo>
                      <a:pt x="181" y="146"/>
                      <a:pt x="332" y="122"/>
                      <a:pt x="488" y="122"/>
                    </a:cubicBezTo>
                    <a:cubicBezTo>
                      <a:pt x="634" y="122"/>
                      <a:pt x="777" y="143"/>
                      <a:pt x="911" y="181"/>
                    </a:cubicBezTo>
                    <a:cubicBezTo>
                      <a:pt x="947" y="65"/>
                      <a:pt x="947" y="65"/>
                      <a:pt x="947" y="65"/>
                    </a:cubicBezTo>
                    <a:cubicBezTo>
                      <a:pt x="800" y="21"/>
                      <a:pt x="646" y="0"/>
                      <a:pt x="490"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8" name="Google Shape;1448;p288"/>
              <p:cNvSpPr/>
              <p:nvPr/>
            </p:nvSpPr>
            <p:spPr>
              <a:xfrm>
                <a:off x="4717797" y="2279886"/>
                <a:ext cx="228872" cy="178723"/>
              </a:xfrm>
              <a:custGeom>
                <a:avLst/>
                <a:gdLst/>
                <a:ahLst/>
                <a:cxnLst/>
                <a:rect l="l" t="t" r="r" b="b"/>
                <a:pathLst>
                  <a:path w="802" h="626" extrusionOk="0">
                    <a:moveTo>
                      <a:pt x="40" y="0"/>
                    </a:moveTo>
                    <a:cubicBezTo>
                      <a:pt x="26" y="42"/>
                      <a:pt x="13" y="83"/>
                      <a:pt x="0" y="121"/>
                    </a:cubicBezTo>
                    <a:cubicBezTo>
                      <a:pt x="281" y="220"/>
                      <a:pt x="526" y="397"/>
                      <a:pt x="707" y="626"/>
                    </a:cubicBezTo>
                    <a:cubicBezTo>
                      <a:pt x="802" y="556"/>
                      <a:pt x="802" y="556"/>
                      <a:pt x="802" y="556"/>
                    </a:cubicBezTo>
                    <a:cubicBezTo>
                      <a:pt x="607" y="301"/>
                      <a:pt x="336" y="105"/>
                      <a:pt x="40"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9" name="Google Shape;1449;p288"/>
              <p:cNvSpPr/>
              <p:nvPr/>
            </p:nvSpPr>
            <p:spPr>
              <a:xfrm>
                <a:off x="4191056" y="2282423"/>
                <a:ext cx="228631" cy="181260"/>
              </a:xfrm>
              <a:custGeom>
                <a:avLst/>
                <a:gdLst/>
                <a:ahLst/>
                <a:cxnLst/>
                <a:rect l="l" t="t" r="r" b="b"/>
                <a:pathLst>
                  <a:path w="801" h="635" extrusionOk="0">
                    <a:moveTo>
                      <a:pt x="763" y="0"/>
                    </a:moveTo>
                    <a:cubicBezTo>
                      <a:pt x="458" y="109"/>
                      <a:pt x="196" y="304"/>
                      <a:pt x="0" y="564"/>
                    </a:cubicBezTo>
                    <a:cubicBezTo>
                      <a:pt x="35" y="588"/>
                      <a:pt x="68" y="613"/>
                      <a:pt x="99" y="635"/>
                    </a:cubicBezTo>
                    <a:cubicBezTo>
                      <a:pt x="279" y="401"/>
                      <a:pt x="521" y="220"/>
                      <a:pt x="801" y="118"/>
                    </a:cubicBezTo>
                    <a:cubicBezTo>
                      <a:pt x="763" y="0"/>
                      <a:pt x="763" y="0"/>
                      <a:pt x="763"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0" name="Google Shape;1450;p288"/>
              <p:cNvSpPr/>
              <p:nvPr/>
            </p:nvSpPr>
            <p:spPr>
              <a:xfrm>
                <a:off x="4935550" y="2459939"/>
                <a:ext cx="113712" cy="256665"/>
              </a:xfrm>
              <a:custGeom>
                <a:avLst/>
                <a:gdLst/>
                <a:ahLst/>
                <a:cxnLst/>
                <a:rect l="l" t="t" r="r" b="b"/>
                <a:pathLst>
                  <a:path w="398" h="899" extrusionOk="0">
                    <a:moveTo>
                      <a:pt x="97" y="0"/>
                    </a:moveTo>
                    <a:cubicBezTo>
                      <a:pt x="0" y="71"/>
                      <a:pt x="0" y="71"/>
                      <a:pt x="0" y="71"/>
                    </a:cubicBezTo>
                    <a:cubicBezTo>
                      <a:pt x="165" y="308"/>
                      <a:pt x="265" y="592"/>
                      <a:pt x="275" y="899"/>
                    </a:cubicBezTo>
                    <a:cubicBezTo>
                      <a:pt x="398" y="898"/>
                      <a:pt x="398" y="898"/>
                      <a:pt x="398" y="898"/>
                    </a:cubicBezTo>
                    <a:cubicBezTo>
                      <a:pt x="384" y="573"/>
                      <a:pt x="278" y="257"/>
                      <a:pt x="97"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1" name="Google Shape;1451;p288"/>
              <p:cNvSpPr/>
              <p:nvPr/>
            </p:nvSpPr>
            <p:spPr>
              <a:xfrm>
                <a:off x="4094739" y="2461992"/>
                <a:ext cx="109965" cy="261860"/>
              </a:xfrm>
              <a:custGeom>
                <a:avLst/>
                <a:gdLst/>
                <a:ahLst/>
                <a:cxnLst/>
                <a:rect l="l" t="t" r="r" b="b"/>
                <a:pathLst>
                  <a:path w="385" h="917" extrusionOk="0">
                    <a:moveTo>
                      <a:pt x="281" y="0"/>
                    </a:moveTo>
                    <a:cubicBezTo>
                      <a:pt x="199" y="127"/>
                      <a:pt x="130" y="272"/>
                      <a:pt x="73" y="433"/>
                    </a:cubicBezTo>
                    <a:cubicBezTo>
                      <a:pt x="27" y="574"/>
                      <a:pt x="2" y="738"/>
                      <a:pt x="0" y="917"/>
                    </a:cubicBezTo>
                    <a:cubicBezTo>
                      <a:pt x="41" y="917"/>
                      <a:pt x="80" y="917"/>
                      <a:pt x="119" y="917"/>
                    </a:cubicBezTo>
                    <a:cubicBezTo>
                      <a:pt x="125" y="605"/>
                      <a:pt x="223" y="317"/>
                      <a:pt x="385" y="77"/>
                    </a:cubicBezTo>
                    <a:cubicBezTo>
                      <a:pt x="281" y="0"/>
                      <a:pt x="281" y="0"/>
                      <a:pt x="281"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2" name="Google Shape;1452;p288"/>
              <p:cNvSpPr/>
              <p:nvPr/>
            </p:nvSpPr>
            <p:spPr>
              <a:xfrm>
                <a:off x="4938447" y="2741738"/>
                <a:ext cx="110811" cy="258478"/>
              </a:xfrm>
              <a:custGeom>
                <a:avLst/>
                <a:gdLst/>
                <a:ahLst/>
                <a:cxnLst/>
                <a:rect l="l" t="t" r="r" b="b"/>
                <a:pathLst>
                  <a:path w="388" h="905" extrusionOk="0">
                    <a:moveTo>
                      <a:pt x="388" y="0"/>
                    </a:moveTo>
                    <a:cubicBezTo>
                      <a:pt x="266" y="0"/>
                      <a:pt x="266" y="0"/>
                      <a:pt x="266" y="0"/>
                    </a:cubicBezTo>
                    <a:cubicBezTo>
                      <a:pt x="260" y="309"/>
                      <a:pt x="163" y="597"/>
                      <a:pt x="0" y="836"/>
                    </a:cubicBezTo>
                    <a:cubicBezTo>
                      <a:pt x="96" y="905"/>
                      <a:pt x="96" y="905"/>
                      <a:pt x="96" y="905"/>
                    </a:cubicBezTo>
                    <a:cubicBezTo>
                      <a:pt x="174" y="787"/>
                      <a:pt x="258" y="642"/>
                      <a:pt x="305" y="465"/>
                    </a:cubicBezTo>
                    <a:cubicBezTo>
                      <a:pt x="305" y="464"/>
                      <a:pt x="305" y="464"/>
                      <a:pt x="305" y="464"/>
                    </a:cubicBezTo>
                    <a:cubicBezTo>
                      <a:pt x="305" y="464"/>
                      <a:pt x="305" y="464"/>
                      <a:pt x="305" y="464"/>
                    </a:cubicBezTo>
                    <a:cubicBezTo>
                      <a:pt x="305" y="464"/>
                      <a:pt x="305" y="464"/>
                      <a:pt x="305" y="464"/>
                    </a:cubicBezTo>
                    <a:cubicBezTo>
                      <a:pt x="356" y="320"/>
                      <a:pt x="384" y="157"/>
                      <a:pt x="388"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3" name="Google Shape;1453;p288"/>
              <p:cNvSpPr/>
              <p:nvPr/>
            </p:nvSpPr>
            <p:spPr>
              <a:xfrm>
                <a:off x="4094742" y="2747174"/>
                <a:ext cx="113108" cy="259322"/>
              </a:xfrm>
              <a:custGeom>
                <a:avLst/>
                <a:gdLst/>
                <a:ahLst/>
                <a:cxnLst/>
                <a:rect l="l" t="t" r="r" b="b"/>
                <a:pathLst>
                  <a:path w="396" h="908" extrusionOk="0">
                    <a:moveTo>
                      <a:pt x="119" y="0"/>
                    </a:moveTo>
                    <a:cubicBezTo>
                      <a:pt x="119" y="0"/>
                      <a:pt x="119" y="0"/>
                      <a:pt x="119" y="0"/>
                    </a:cubicBezTo>
                    <a:cubicBezTo>
                      <a:pt x="0" y="1"/>
                      <a:pt x="0" y="1"/>
                      <a:pt x="0" y="1"/>
                    </a:cubicBezTo>
                    <a:cubicBezTo>
                      <a:pt x="5" y="326"/>
                      <a:pt x="108" y="639"/>
                      <a:pt x="298" y="908"/>
                    </a:cubicBezTo>
                    <a:cubicBezTo>
                      <a:pt x="332" y="882"/>
                      <a:pt x="365" y="858"/>
                      <a:pt x="396" y="835"/>
                    </a:cubicBezTo>
                    <a:cubicBezTo>
                      <a:pt x="231" y="597"/>
                      <a:pt x="129" y="310"/>
                      <a:pt x="119"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4" name="Google Shape;1454;p288"/>
              <p:cNvSpPr/>
              <p:nvPr/>
            </p:nvSpPr>
            <p:spPr>
              <a:xfrm>
                <a:off x="4720940" y="3001909"/>
                <a:ext cx="227785" cy="179328"/>
              </a:xfrm>
              <a:custGeom>
                <a:avLst/>
                <a:gdLst/>
                <a:ahLst/>
                <a:cxnLst/>
                <a:rect l="l" t="t" r="r" b="b"/>
                <a:pathLst>
                  <a:path w="798" h="628" extrusionOk="0">
                    <a:moveTo>
                      <a:pt x="708" y="0"/>
                    </a:moveTo>
                    <a:cubicBezTo>
                      <a:pt x="529" y="235"/>
                      <a:pt x="283" y="417"/>
                      <a:pt x="0" y="518"/>
                    </a:cubicBezTo>
                    <a:cubicBezTo>
                      <a:pt x="35" y="628"/>
                      <a:pt x="35" y="628"/>
                      <a:pt x="35" y="628"/>
                    </a:cubicBezTo>
                    <a:cubicBezTo>
                      <a:pt x="348" y="516"/>
                      <a:pt x="617" y="318"/>
                      <a:pt x="798" y="66"/>
                    </a:cubicBezTo>
                    <a:cubicBezTo>
                      <a:pt x="767" y="42"/>
                      <a:pt x="738" y="21"/>
                      <a:pt x="708" y="0"/>
                    </a:cubicBezTo>
                    <a:cubicBezTo>
                      <a:pt x="708" y="0"/>
                      <a:pt x="708" y="0"/>
                      <a:pt x="708"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5" name="Google Shape;1455;p288"/>
              <p:cNvSpPr/>
              <p:nvPr/>
            </p:nvSpPr>
            <p:spPr>
              <a:xfrm>
                <a:off x="4193596" y="3003842"/>
                <a:ext cx="231288" cy="179328"/>
              </a:xfrm>
              <a:custGeom>
                <a:avLst/>
                <a:gdLst/>
                <a:ahLst/>
                <a:cxnLst/>
                <a:rect l="l" t="t" r="r" b="b"/>
                <a:pathLst>
                  <a:path w="810" h="628" extrusionOk="0">
                    <a:moveTo>
                      <a:pt x="98" y="0"/>
                    </a:moveTo>
                    <a:cubicBezTo>
                      <a:pt x="98" y="0"/>
                      <a:pt x="98" y="0"/>
                      <a:pt x="98" y="0"/>
                    </a:cubicBezTo>
                    <a:cubicBezTo>
                      <a:pt x="0" y="73"/>
                      <a:pt x="0" y="73"/>
                      <a:pt x="0" y="73"/>
                    </a:cubicBezTo>
                    <a:cubicBezTo>
                      <a:pt x="200" y="329"/>
                      <a:pt x="467" y="520"/>
                      <a:pt x="773" y="628"/>
                    </a:cubicBezTo>
                    <a:cubicBezTo>
                      <a:pt x="786" y="587"/>
                      <a:pt x="799" y="550"/>
                      <a:pt x="810" y="514"/>
                    </a:cubicBezTo>
                    <a:cubicBezTo>
                      <a:pt x="526" y="414"/>
                      <a:pt x="280" y="234"/>
                      <a:pt x="98"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6" name="Google Shape;1456;p288"/>
              <p:cNvSpPr/>
              <p:nvPr/>
            </p:nvSpPr>
            <p:spPr>
              <a:xfrm>
                <a:off x="4437686" y="3157542"/>
                <a:ext cx="269837" cy="52203"/>
              </a:xfrm>
              <a:custGeom>
                <a:avLst/>
                <a:gdLst/>
                <a:ahLst/>
                <a:cxnLst/>
                <a:rect l="l" t="t" r="r" b="b"/>
                <a:pathLst>
                  <a:path w="945" h="183" extrusionOk="0">
                    <a:moveTo>
                      <a:pt x="908" y="0"/>
                    </a:moveTo>
                    <a:cubicBezTo>
                      <a:pt x="768" y="41"/>
                      <a:pt x="621" y="63"/>
                      <a:pt x="469" y="63"/>
                    </a:cubicBezTo>
                    <a:cubicBezTo>
                      <a:pt x="319" y="63"/>
                      <a:pt x="175" y="42"/>
                      <a:pt x="38" y="2"/>
                    </a:cubicBezTo>
                    <a:cubicBezTo>
                      <a:pt x="38" y="2"/>
                      <a:pt x="38" y="2"/>
                      <a:pt x="38" y="2"/>
                    </a:cubicBezTo>
                    <a:cubicBezTo>
                      <a:pt x="0" y="121"/>
                      <a:pt x="0" y="121"/>
                      <a:pt x="0" y="121"/>
                    </a:cubicBezTo>
                    <a:cubicBezTo>
                      <a:pt x="159" y="162"/>
                      <a:pt x="317" y="183"/>
                      <a:pt x="472" y="183"/>
                    </a:cubicBezTo>
                    <a:cubicBezTo>
                      <a:pt x="635" y="183"/>
                      <a:pt x="795" y="159"/>
                      <a:pt x="945" y="113"/>
                    </a:cubicBezTo>
                    <a:cubicBezTo>
                      <a:pt x="933" y="74"/>
                      <a:pt x="920" y="36"/>
                      <a:pt x="908" y="0"/>
                    </a:cubicBezTo>
                    <a:cubicBezTo>
                      <a:pt x="908" y="0"/>
                      <a:pt x="908" y="0"/>
                      <a:pt x="908"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grpSp>
      </p:grpSp>
      <p:sp>
        <p:nvSpPr>
          <p:cNvPr id="1457" name="Google Shape;1457;p288"/>
          <p:cNvSpPr txBox="1">
            <a:spLocks noGrp="1"/>
          </p:cNvSpPr>
          <p:nvPr>
            <p:ph type="body" idx="1"/>
          </p:nvPr>
        </p:nvSpPr>
        <p:spPr>
          <a:xfrm>
            <a:off x="562709"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58" name="Google Shape;1458;p288"/>
          <p:cNvSpPr txBox="1">
            <a:spLocks noGrp="1"/>
          </p:cNvSpPr>
          <p:nvPr>
            <p:ph type="body" idx="2"/>
          </p:nvPr>
        </p:nvSpPr>
        <p:spPr>
          <a:xfrm>
            <a:off x="562709"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59" name="Google Shape;1459;p288"/>
          <p:cNvSpPr txBox="1">
            <a:spLocks noGrp="1"/>
          </p:cNvSpPr>
          <p:nvPr>
            <p:ph type="body" idx="3"/>
          </p:nvPr>
        </p:nvSpPr>
        <p:spPr>
          <a:xfrm>
            <a:off x="562709"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60" name="Google Shape;1460;p288"/>
          <p:cNvSpPr txBox="1">
            <a:spLocks noGrp="1"/>
          </p:cNvSpPr>
          <p:nvPr>
            <p:ph type="body" idx="4"/>
          </p:nvPr>
        </p:nvSpPr>
        <p:spPr>
          <a:xfrm>
            <a:off x="562709"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61" name="Google Shape;1461;p288"/>
          <p:cNvSpPr txBox="1">
            <a:spLocks noGrp="1"/>
          </p:cNvSpPr>
          <p:nvPr>
            <p:ph type="body" idx="5"/>
          </p:nvPr>
        </p:nvSpPr>
        <p:spPr>
          <a:xfrm>
            <a:off x="562709"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62" name="Google Shape;1462;p288"/>
          <p:cNvSpPr txBox="1">
            <a:spLocks noGrp="1"/>
          </p:cNvSpPr>
          <p:nvPr>
            <p:ph type="body" idx="6"/>
          </p:nvPr>
        </p:nvSpPr>
        <p:spPr>
          <a:xfrm>
            <a:off x="6420898"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63" name="Google Shape;1463;p288"/>
          <p:cNvSpPr txBox="1">
            <a:spLocks noGrp="1"/>
          </p:cNvSpPr>
          <p:nvPr>
            <p:ph type="body" idx="7"/>
          </p:nvPr>
        </p:nvSpPr>
        <p:spPr>
          <a:xfrm>
            <a:off x="6420898"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64" name="Google Shape;1464;p288"/>
          <p:cNvSpPr txBox="1">
            <a:spLocks noGrp="1"/>
          </p:cNvSpPr>
          <p:nvPr>
            <p:ph type="body" idx="8"/>
          </p:nvPr>
        </p:nvSpPr>
        <p:spPr>
          <a:xfrm>
            <a:off x="6420898"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65" name="Google Shape;1465;p288"/>
          <p:cNvSpPr txBox="1">
            <a:spLocks noGrp="1"/>
          </p:cNvSpPr>
          <p:nvPr>
            <p:ph type="body" idx="9"/>
          </p:nvPr>
        </p:nvSpPr>
        <p:spPr>
          <a:xfrm>
            <a:off x="6420898"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66" name="Google Shape;1466;p288"/>
          <p:cNvSpPr txBox="1">
            <a:spLocks noGrp="1"/>
          </p:cNvSpPr>
          <p:nvPr>
            <p:ph type="body" idx="13"/>
          </p:nvPr>
        </p:nvSpPr>
        <p:spPr>
          <a:xfrm>
            <a:off x="6420898"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2">
    <p:spTree>
      <p:nvGrpSpPr>
        <p:cNvPr id="1" name="Shape 1467"/>
        <p:cNvGrpSpPr/>
        <p:nvPr/>
      </p:nvGrpSpPr>
      <p:grpSpPr>
        <a:xfrm>
          <a:off x="0" y="0"/>
          <a:ext cx="0" cy="0"/>
          <a:chOff x="0" y="0"/>
          <a:chExt cx="0" cy="0"/>
        </a:xfrm>
      </p:grpSpPr>
      <p:pic>
        <p:nvPicPr>
          <p:cNvPr id="1468" name="Google Shape;1468;p28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469" name="Google Shape;1469;p28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0" name="Google Shape;1470;p28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Caption">
  <p:cSld name="1_Caption 40">
    <p:spTree>
      <p:nvGrpSpPr>
        <p:cNvPr id="1" name="Shape 1471"/>
        <p:cNvGrpSpPr/>
        <p:nvPr/>
      </p:nvGrpSpPr>
      <p:grpSpPr>
        <a:xfrm>
          <a:off x="0" y="0"/>
          <a:ext cx="0" cy="0"/>
          <a:chOff x="0" y="0"/>
          <a:chExt cx="0" cy="0"/>
        </a:xfrm>
      </p:grpSpPr>
      <p:sp>
        <p:nvSpPr>
          <p:cNvPr id="1472" name="Google Shape;1472;p290" descr="Background pattern&#10;&#10;Description automatically generated"/>
          <p:cNvSpPr/>
          <p:nvPr/>
        </p:nvSpPr>
        <p:spPr>
          <a:xfrm>
            <a:off x="0" y="0"/>
            <a:ext cx="9144001" cy="5143500"/>
          </a:xfrm>
          <a:prstGeom prst="rect">
            <a:avLst/>
          </a:prstGeom>
          <a:solidFill>
            <a:srgbClr val="FFFFFF"/>
          </a:solidFill>
          <a:ln>
            <a:noFill/>
          </a:ln>
        </p:spPr>
      </p:sp>
      <p:pic>
        <p:nvPicPr>
          <p:cNvPr id="1473" name="Google Shape;1473;p29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74" name="Google Shape;1474;p290"/>
          <p:cNvGrpSpPr/>
          <p:nvPr/>
        </p:nvGrpSpPr>
        <p:grpSpPr>
          <a:xfrm>
            <a:off x="2263140" y="1653932"/>
            <a:ext cx="4747260" cy="830997"/>
            <a:chOff x="2263140" y="1779657"/>
            <a:chExt cx="4747260" cy="830997"/>
          </a:xfrm>
        </p:grpSpPr>
        <p:cxnSp>
          <p:nvCxnSpPr>
            <p:cNvPr id="1475" name="Google Shape;1475;p290"/>
            <p:cNvCxnSpPr/>
            <p:nvPr/>
          </p:nvCxnSpPr>
          <p:spPr>
            <a:xfrm>
              <a:off x="2263140" y="2042160"/>
              <a:ext cx="4747260" cy="0"/>
            </a:xfrm>
            <a:prstGeom prst="straightConnector1">
              <a:avLst/>
            </a:prstGeom>
            <a:noFill/>
            <a:ln w="19050" cap="flat" cmpd="sng">
              <a:solidFill>
                <a:schemeClr val="lt2"/>
              </a:solidFill>
              <a:prstDash val="solid"/>
              <a:round/>
              <a:headEnd type="none" w="sm" len="sm"/>
              <a:tailEnd type="none" w="sm" len="sm"/>
            </a:ln>
          </p:spPr>
        </p:cxnSp>
        <p:sp>
          <p:nvSpPr>
            <p:cNvPr id="1476" name="Google Shape;1476;p290"/>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4800" b="1" i="1" u="none" strike="noStrike" cap="none">
                  <a:solidFill>
                    <a:schemeClr val="lt2"/>
                  </a:solidFill>
                  <a:latin typeface="Public Sans"/>
                  <a:ea typeface="Public Sans"/>
                  <a:cs typeface="Public Sans"/>
                  <a:sym typeface="Public Sans"/>
                </a:rPr>
                <a:t>“</a:t>
              </a:r>
              <a:endParaRPr sz="4800" b="0" i="0" u="none" strike="noStrike" cap="none">
                <a:solidFill>
                  <a:schemeClr val="lt2"/>
                </a:solidFill>
                <a:latin typeface="Public Sans"/>
                <a:ea typeface="Public Sans"/>
                <a:cs typeface="Public Sans"/>
                <a:sym typeface="Public Sans"/>
              </a:endParaRPr>
            </a:p>
          </p:txBody>
        </p:sp>
      </p:grpSp>
      <p:sp>
        <p:nvSpPr>
          <p:cNvPr id="1477" name="Google Shape;1477;p290"/>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400" b="1" i="1"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Caption">
  <p:cSld name="1_Caption 41">
    <p:spTree>
      <p:nvGrpSpPr>
        <p:cNvPr id="1" name="Shape 1478"/>
        <p:cNvGrpSpPr/>
        <p:nvPr/>
      </p:nvGrpSpPr>
      <p:grpSpPr>
        <a:xfrm>
          <a:off x="0" y="0"/>
          <a:ext cx="0" cy="0"/>
          <a:chOff x="0" y="0"/>
          <a:chExt cx="0" cy="0"/>
        </a:xfrm>
      </p:grpSpPr>
      <p:sp>
        <p:nvSpPr>
          <p:cNvPr id="1479" name="Google Shape;1479;p291" descr="Background pattern&#10;&#10;Description automatically generated"/>
          <p:cNvSpPr/>
          <p:nvPr/>
        </p:nvSpPr>
        <p:spPr>
          <a:xfrm>
            <a:off x="0" y="0"/>
            <a:ext cx="9144001" cy="5143500"/>
          </a:xfrm>
          <a:prstGeom prst="rect">
            <a:avLst/>
          </a:prstGeom>
          <a:solidFill>
            <a:srgbClr val="FFFFFF"/>
          </a:solidFill>
          <a:ln>
            <a:noFill/>
          </a:ln>
        </p:spPr>
      </p:sp>
      <p:pic>
        <p:nvPicPr>
          <p:cNvPr id="1480" name="Google Shape;1480;p29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81" name="Google Shape;1481;p291"/>
          <p:cNvGrpSpPr/>
          <p:nvPr/>
        </p:nvGrpSpPr>
        <p:grpSpPr>
          <a:xfrm>
            <a:off x="2263140" y="1653932"/>
            <a:ext cx="4747260" cy="830997"/>
            <a:chOff x="2263140" y="1779657"/>
            <a:chExt cx="4747260" cy="830997"/>
          </a:xfrm>
        </p:grpSpPr>
        <p:cxnSp>
          <p:nvCxnSpPr>
            <p:cNvPr id="1482" name="Google Shape;1482;p291"/>
            <p:cNvCxnSpPr/>
            <p:nvPr/>
          </p:nvCxnSpPr>
          <p:spPr>
            <a:xfrm>
              <a:off x="2263140" y="2042160"/>
              <a:ext cx="4747260" cy="0"/>
            </a:xfrm>
            <a:prstGeom prst="straightConnector1">
              <a:avLst/>
            </a:prstGeom>
            <a:noFill/>
            <a:ln w="19050" cap="flat" cmpd="sng">
              <a:solidFill>
                <a:srgbClr val="50AFE6"/>
              </a:solidFill>
              <a:prstDash val="solid"/>
              <a:round/>
              <a:headEnd type="none" w="sm" len="sm"/>
              <a:tailEnd type="none" w="sm" len="sm"/>
            </a:ln>
          </p:spPr>
        </p:cxnSp>
        <p:sp>
          <p:nvSpPr>
            <p:cNvPr id="1483" name="Google Shape;1483;p291"/>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4800" b="1" i="1" u="none" strike="noStrike" cap="none">
                  <a:solidFill>
                    <a:srgbClr val="50AFE6"/>
                  </a:solidFill>
                  <a:latin typeface="Public Sans"/>
                  <a:ea typeface="Public Sans"/>
                  <a:cs typeface="Public Sans"/>
                  <a:sym typeface="Public Sans"/>
                </a:rPr>
                <a:t>“</a:t>
              </a:r>
              <a:endParaRPr sz="4800" b="0" i="0" u="none" strike="noStrike" cap="none">
                <a:solidFill>
                  <a:srgbClr val="50AFE6"/>
                </a:solidFill>
                <a:latin typeface="Public Sans"/>
                <a:ea typeface="Public Sans"/>
                <a:cs typeface="Public Sans"/>
                <a:sym typeface="Public Sans"/>
              </a:endParaRPr>
            </a:p>
          </p:txBody>
        </p:sp>
      </p:grpSp>
      <p:sp>
        <p:nvSpPr>
          <p:cNvPr id="1484" name="Google Shape;1484;p291"/>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Caption">
  <p:cSld name="1_Caption 42">
    <p:spTree>
      <p:nvGrpSpPr>
        <p:cNvPr id="1" name="Shape 1485"/>
        <p:cNvGrpSpPr/>
        <p:nvPr/>
      </p:nvGrpSpPr>
      <p:grpSpPr>
        <a:xfrm>
          <a:off x="0" y="0"/>
          <a:ext cx="0" cy="0"/>
          <a:chOff x="0" y="0"/>
          <a:chExt cx="0" cy="0"/>
        </a:xfrm>
      </p:grpSpPr>
      <p:sp>
        <p:nvSpPr>
          <p:cNvPr id="1486" name="Google Shape;1486;p292" descr="Background pattern&#10;&#10;Description automatically generated"/>
          <p:cNvSpPr/>
          <p:nvPr/>
        </p:nvSpPr>
        <p:spPr>
          <a:xfrm>
            <a:off x="0" y="0"/>
            <a:ext cx="9144001" cy="5143500"/>
          </a:xfrm>
          <a:prstGeom prst="rect">
            <a:avLst/>
          </a:prstGeom>
          <a:solidFill>
            <a:srgbClr val="FFFFFF"/>
          </a:solidFill>
          <a:ln>
            <a:noFill/>
          </a:ln>
        </p:spPr>
      </p:sp>
      <p:pic>
        <p:nvPicPr>
          <p:cNvPr id="1487" name="Google Shape;1487;p29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88" name="Google Shape;1488;p292"/>
          <p:cNvGrpSpPr/>
          <p:nvPr/>
        </p:nvGrpSpPr>
        <p:grpSpPr>
          <a:xfrm>
            <a:off x="2263140" y="1653932"/>
            <a:ext cx="4747260" cy="830997"/>
            <a:chOff x="2263140" y="1779657"/>
            <a:chExt cx="4747260" cy="830997"/>
          </a:xfrm>
        </p:grpSpPr>
        <p:cxnSp>
          <p:nvCxnSpPr>
            <p:cNvPr id="1489" name="Google Shape;1489;p292"/>
            <p:cNvCxnSpPr/>
            <p:nvPr/>
          </p:nvCxnSpPr>
          <p:spPr>
            <a:xfrm>
              <a:off x="2263140" y="2042160"/>
              <a:ext cx="4747260" cy="0"/>
            </a:xfrm>
            <a:prstGeom prst="straightConnector1">
              <a:avLst/>
            </a:prstGeom>
            <a:noFill/>
            <a:ln w="19050" cap="flat" cmpd="sng">
              <a:solidFill>
                <a:schemeClr val="accent2"/>
              </a:solidFill>
              <a:prstDash val="solid"/>
              <a:round/>
              <a:headEnd type="none" w="sm" len="sm"/>
              <a:tailEnd type="none" w="sm" len="sm"/>
            </a:ln>
          </p:spPr>
        </p:cxnSp>
        <p:sp>
          <p:nvSpPr>
            <p:cNvPr id="1490" name="Google Shape;1490;p292"/>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4800" b="1" i="1" u="none" strike="noStrike" cap="none">
                  <a:solidFill>
                    <a:schemeClr val="accent2"/>
                  </a:solidFill>
                  <a:latin typeface="Public Sans"/>
                  <a:ea typeface="Public Sans"/>
                  <a:cs typeface="Public Sans"/>
                  <a:sym typeface="Public Sans"/>
                </a:rPr>
                <a:t>“</a:t>
              </a:r>
              <a:endParaRPr sz="4800" b="0" i="0" u="none" strike="noStrike" cap="none">
                <a:solidFill>
                  <a:schemeClr val="accent2"/>
                </a:solidFill>
                <a:latin typeface="Public Sans"/>
                <a:ea typeface="Public Sans"/>
                <a:cs typeface="Public Sans"/>
                <a:sym typeface="Public Sans"/>
              </a:endParaRPr>
            </a:p>
          </p:txBody>
        </p:sp>
      </p:grpSp>
      <p:sp>
        <p:nvSpPr>
          <p:cNvPr id="1491" name="Google Shape;1491;p292"/>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400" b="1" i="1" u="none" strike="noStrike" cap="none">
                <a:solidFill>
                  <a:schemeClr val="accent3"/>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Caption">
  <p:cSld name="1_Caption 43">
    <p:spTree>
      <p:nvGrpSpPr>
        <p:cNvPr id="1" name="Shape 1492"/>
        <p:cNvGrpSpPr/>
        <p:nvPr/>
      </p:nvGrpSpPr>
      <p:grpSpPr>
        <a:xfrm>
          <a:off x="0" y="0"/>
          <a:ext cx="0" cy="0"/>
          <a:chOff x="0" y="0"/>
          <a:chExt cx="0" cy="0"/>
        </a:xfrm>
      </p:grpSpPr>
      <p:sp>
        <p:nvSpPr>
          <p:cNvPr id="1493" name="Google Shape;1493;p293" descr="Background pattern&#10;&#10;Description automatically generated"/>
          <p:cNvSpPr/>
          <p:nvPr/>
        </p:nvSpPr>
        <p:spPr>
          <a:xfrm>
            <a:off x="0" y="0"/>
            <a:ext cx="9144001" cy="5143500"/>
          </a:xfrm>
          <a:prstGeom prst="rect">
            <a:avLst/>
          </a:prstGeom>
          <a:solidFill>
            <a:srgbClr val="FFFFFF"/>
          </a:solidFill>
          <a:ln>
            <a:noFill/>
          </a:ln>
        </p:spPr>
      </p:sp>
      <p:pic>
        <p:nvPicPr>
          <p:cNvPr id="1494" name="Google Shape;1494;p29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95" name="Google Shape;1495;p293"/>
          <p:cNvGrpSpPr/>
          <p:nvPr/>
        </p:nvGrpSpPr>
        <p:grpSpPr>
          <a:xfrm>
            <a:off x="1403060" y="1183590"/>
            <a:ext cx="6337881" cy="1569620"/>
            <a:chOff x="1492092" y="1002130"/>
            <a:chExt cx="6337881" cy="1569620"/>
          </a:xfrm>
        </p:grpSpPr>
        <p:cxnSp>
          <p:nvCxnSpPr>
            <p:cNvPr id="1496" name="Google Shape;1496;p293"/>
            <p:cNvCxnSpPr/>
            <p:nvPr/>
          </p:nvCxnSpPr>
          <p:spPr>
            <a:xfrm>
              <a:off x="1492092" y="1449493"/>
              <a:ext cx="6337881" cy="0"/>
            </a:xfrm>
            <a:prstGeom prst="straightConnector1">
              <a:avLst/>
            </a:prstGeom>
            <a:noFill/>
            <a:ln w="12700" cap="flat" cmpd="sng">
              <a:solidFill>
                <a:srgbClr val="D8D8D8"/>
              </a:solidFill>
              <a:prstDash val="solid"/>
              <a:round/>
              <a:headEnd type="none" w="sm" len="sm"/>
              <a:tailEnd type="none" w="sm" len="sm"/>
            </a:ln>
          </p:spPr>
        </p:cxnSp>
        <p:sp>
          <p:nvSpPr>
            <p:cNvPr id="1497" name="Google Shape;1497;p293"/>
            <p:cNvSpPr txBox="1"/>
            <p:nvPr/>
          </p:nvSpPr>
          <p:spPr>
            <a:xfrm>
              <a:off x="4302597" y="1002130"/>
              <a:ext cx="716871" cy="1569620"/>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9600" b="0" i="0" u="none" strike="noStrike" cap="none">
                  <a:solidFill>
                    <a:schemeClr val="accent4"/>
                  </a:solidFill>
                  <a:latin typeface="Public Sans"/>
                  <a:ea typeface="Public Sans"/>
                  <a:cs typeface="Public Sans"/>
                  <a:sym typeface="Public Sans"/>
                </a:rPr>
                <a:t>“</a:t>
              </a:r>
              <a:endParaRPr sz="9600" b="0" i="0" u="none" strike="noStrike" cap="none">
                <a:solidFill>
                  <a:schemeClr val="accent4"/>
                </a:solidFill>
                <a:latin typeface="Public Sans"/>
                <a:ea typeface="Public Sans"/>
                <a:cs typeface="Public Sans"/>
                <a:sym typeface="Public Sans"/>
              </a:endParaRPr>
            </a:p>
          </p:txBody>
        </p:sp>
      </p:grpSp>
      <p:grpSp>
        <p:nvGrpSpPr>
          <p:cNvPr id="1498" name="Google Shape;1498;p293"/>
          <p:cNvGrpSpPr/>
          <p:nvPr/>
        </p:nvGrpSpPr>
        <p:grpSpPr>
          <a:xfrm>
            <a:off x="1492092" y="3662045"/>
            <a:ext cx="6159817" cy="71120"/>
            <a:chOff x="2145983" y="2931954"/>
            <a:chExt cx="6159817" cy="71120"/>
          </a:xfrm>
        </p:grpSpPr>
        <p:sp>
          <p:nvSpPr>
            <p:cNvPr id="1499" name="Google Shape;1499;p293"/>
            <p:cNvSpPr/>
            <p:nvPr/>
          </p:nvSpPr>
          <p:spPr>
            <a:xfrm>
              <a:off x="2145983" y="2931954"/>
              <a:ext cx="6159817" cy="71120"/>
            </a:xfrm>
            <a:prstGeom prst="roundRect">
              <a:avLst>
                <a:gd name="adj" fmla="val 50000"/>
              </a:avLst>
            </a:prstGeom>
            <a:solidFill>
              <a:schemeClr val="lt2"/>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00" name="Google Shape;1500;p293"/>
            <p:cNvSpPr/>
            <p:nvPr/>
          </p:nvSpPr>
          <p:spPr>
            <a:xfrm>
              <a:off x="3869954" y="2931954"/>
              <a:ext cx="2711874" cy="71120"/>
            </a:xfrm>
            <a:prstGeom prst="roundRect">
              <a:avLst>
                <a:gd name="adj" fmla="val 50000"/>
              </a:avLst>
            </a:prstGeom>
            <a:solidFill>
              <a:srgbClr val="50AFE6"/>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1501" name="Google Shape;1501;p293"/>
          <p:cNvSpPr txBox="1">
            <a:spLocks noGrp="1"/>
          </p:cNvSpPr>
          <p:nvPr>
            <p:ph type="body" idx="1"/>
          </p:nvPr>
        </p:nvSpPr>
        <p:spPr>
          <a:xfrm>
            <a:off x="571500" y="2030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ontents 2">
    <p:spTree>
      <p:nvGrpSpPr>
        <p:cNvPr id="1" name="Shape 51"/>
        <p:cNvGrpSpPr/>
        <p:nvPr/>
      </p:nvGrpSpPr>
      <p:grpSpPr>
        <a:xfrm>
          <a:off x="0" y="0"/>
          <a:ext cx="0" cy="0"/>
          <a:chOff x="0" y="0"/>
          <a:chExt cx="0" cy="0"/>
        </a:xfrm>
      </p:grpSpPr>
      <p:sp>
        <p:nvSpPr>
          <p:cNvPr id="52" name="Google Shape;52;p221"/>
          <p:cNvSpPr/>
          <p:nvPr/>
        </p:nvSpPr>
        <p:spPr>
          <a:xfrm>
            <a:off x="0" y="0"/>
            <a:ext cx="9143990" cy="5143494"/>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53" name="Google Shape;53;p221"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54" name="Google Shape;54;p221"/>
          <p:cNvSpPr>
            <a:spLocks noGrp="1"/>
          </p:cNvSpPr>
          <p:nvPr>
            <p:ph type="pic" idx="2"/>
          </p:nvPr>
        </p:nvSpPr>
        <p:spPr>
          <a:xfrm>
            <a:off x="4983850" y="776920"/>
            <a:ext cx="4160150" cy="4050508"/>
          </a:xfrm>
          <a:prstGeom prst="rect">
            <a:avLst/>
          </a:prstGeom>
          <a:noFill/>
          <a:ln>
            <a:noFill/>
          </a:ln>
        </p:spPr>
      </p:sp>
      <p:sp>
        <p:nvSpPr>
          <p:cNvPr id="55" name="Google Shape;55;p221"/>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 name="Google Shape;56;p22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7" name="Google Shape;57;p22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Caption">
  <p:cSld name="1_Caption 44">
    <p:spTree>
      <p:nvGrpSpPr>
        <p:cNvPr id="1" name="Shape 1502"/>
        <p:cNvGrpSpPr/>
        <p:nvPr/>
      </p:nvGrpSpPr>
      <p:grpSpPr>
        <a:xfrm>
          <a:off x="0" y="0"/>
          <a:ext cx="0" cy="0"/>
          <a:chOff x="0" y="0"/>
          <a:chExt cx="0" cy="0"/>
        </a:xfrm>
      </p:grpSpPr>
      <p:grpSp>
        <p:nvGrpSpPr>
          <p:cNvPr id="1503" name="Google Shape;1503;p294"/>
          <p:cNvGrpSpPr/>
          <p:nvPr/>
        </p:nvGrpSpPr>
        <p:grpSpPr>
          <a:xfrm>
            <a:off x="444" y="0"/>
            <a:ext cx="9143556" cy="5143500"/>
            <a:chOff x="444" y="317809"/>
            <a:chExt cx="9143556" cy="5143500"/>
          </a:xfrm>
        </p:grpSpPr>
        <p:pic>
          <p:nvPicPr>
            <p:cNvPr id="1504" name="Google Shape;1504;p294"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05" name="Google Shape;1505;p294"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06" name="Google Shape;1506;p294"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07" name="Google Shape;1507;p294"/>
          <p:cNvGrpSpPr/>
          <p:nvPr/>
        </p:nvGrpSpPr>
        <p:grpSpPr>
          <a:xfrm>
            <a:off x="904073" y="1547578"/>
            <a:ext cx="7494348" cy="2133815"/>
            <a:chOff x="822793" y="1506938"/>
            <a:chExt cx="7494348" cy="2133815"/>
          </a:xfrm>
        </p:grpSpPr>
        <p:sp>
          <p:nvSpPr>
            <p:cNvPr id="1508" name="Google Shape;1508;p294"/>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1509" name="Google Shape;1509;p294"/>
            <p:cNvGrpSpPr/>
            <p:nvPr/>
          </p:nvGrpSpPr>
          <p:grpSpPr>
            <a:xfrm>
              <a:off x="822793" y="1506938"/>
              <a:ext cx="7391734" cy="1999241"/>
              <a:chOff x="1565910" y="1469735"/>
              <a:chExt cx="6079542" cy="2048377"/>
            </a:xfrm>
          </p:grpSpPr>
          <p:sp>
            <p:nvSpPr>
              <p:cNvPr id="1510" name="Google Shape;1510;p294"/>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11" name="Google Shape;1511;p294"/>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512" name="Google Shape;1512;p294"/>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Caption">
  <p:cSld name="1_Caption 45">
    <p:spTree>
      <p:nvGrpSpPr>
        <p:cNvPr id="1" name="Shape 1513"/>
        <p:cNvGrpSpPr/>
        <p:nvPr/>
      </p:nvGrpSpPr>
      <p:grpSpPr>
        <a:xfrm>
          <a:off x="0" y="0"/>
          <a:ext cx="0" cy="0"/>
          <a:chOff x="0" y="0"/>
          <a:chExt cx="0" cy="0"/>
        </a:xfrm>
      </p:grpSpPr>
      <p:grpSp>
        <p:nvGrpSpPr>
          <p:cNvPr id="1514" name="Google Shape;1514;p295"/>
          <p:cNvGrpSpPr/>
          <p:nvPr/>
        </p:nvGrpSpPr>
        <p:grpSpPr>
          <a:xfrm>
            <a:off x="444" y="0"/>
            <a:ext cx="9143556" cy="5143500"/>
            <a:chOff x="444" y="317809"/>
            <a:chExt cx="9143556" cy="5143500"/>
          </a:xfrm>
        </p:grpSpPr>
        <p:pic>
          <p:nvPicPr>
            <p:cNvPr id="1515" name="Google Shape;1515;p295"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16" name="Google Shape;1516;p295"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17" name="Google Shape;1517;p295"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18" name="Google Shape;1518;p295"/>
          <p:cNvGrpSpPr/>
          <p:nvPr/>
        </p:nvGrpSpPr>
        <p:grpSpPr>
          <a:xfrm>
            <a:off x="904073" y="1547578"/>
            <a:ext cx="7494348" cy="2133815"/>
            <a:chOff x="822793" y="1506938"/>
            <a:chExt cx="7494348" cy="2133815"/>
          </a:xfrm>
        </p:grpSpPr>
        <p:sp>
          <p:nvSpPr>
            <p:cNvPr id="1519" name="Google Shape;1519;p295"/>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A99ED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1520" name="Google Shape;1520;p295"/>
            <p:cNvGrpSpPr/>
            <p:nvPr/>
          </p:nvGrpSpPr>
          <p:grpSpPr>
            <a:xfrm>
              <a:off x="822793" y="1506938"/>
              <a:ext cx="7391734" cy="1999241"/>
              <a:chOff x="1565910" y="1469735"/>
              <a:chExt cx="6079542" cy="2048377"/>
            </a:xfrm>
          </p:grpSpPr>
          <p:sp>
            <p:nvSpPr>
              <p:cNvPr id="1521" name="Google Shape;1521;p295"/>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22" name="Google Shape;1522;p295"/>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523" name="Google Shape;1523;p295"/>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Caption">
  <p:cSld name="1_Caption 46">
    <p:spTree>
      <p:nvGrpSpPr>
        <p:cNvPr id="1" name="Shape 1524"/>
        <p:cNvGrpSpPr/>
        <p:nvPr/>
      </p:nvGrpSpPr>
      <p:grpSpPr>
        <a:xfrm>
          <a:off x="0" y="0"/>
          <a:ext cx="0" cy="0"/>
          <a:chOff x="0" y="0"/>
          <a:chExt cx="0" cy="0"/>
        </a:xfrm>
      </p:grpSpPr>
      <p:grpSp>
        <p:nvGrpSpPr>
          <p:cNvPr id="1525" name="Google Shape;1525;p296"/>
          <p:cNvGrpSpPr/>
          <p:nvPr/>
        </p:nvGrpSpPr>
        <p:grpSpPr>
          <a:xfrm>
            <a:off x="444" y="0"/>
            <a:ext cx="9143556" cy="5143500"/>
            <a:chOff x="444" y="317809"/>
            <a:chExt cx="9143556" cy="5143500"/>
          </a:xfrm>
        </p:grpSpPr>
        <p:pic>
          <p:nvPicPr>
            <p:cNvPr id="1526" name="Google Shape;1526;p296"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27" name="Google Shape;1527;p296"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28" name="Google Shape;1528;p296"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29" name="Google Shape;1529;p296"/>
          <p:cNvGrpSpPr/>
          <p:nvPr/>
        </p:nvGrpSpPr>
        <p:grpSpPr>
          <a:xfrm>
            <a:off x="904073" y="1547578"/>
            <a:ext cx="7494348" cy="2133815"/>
            <a:chOff x="822793" y="1506938"/>
            <a:chExt cx="7494348" cy="2133815"/>
          </a:xfrm>
        </p:grpSpPr>
        <p:sp>
          <p:nvSpPr>
            <p:cNvPr id="1530" name="Google Shape;1530;p296"/>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1531" name="Google Shape;1531;p296"/>
            <p:cNvGrpSpPr/>
            <p:nvPr/>
          </p:nvGrpSpPr>
          <p:grpSpPr>
            <a:xfrm>
              <a:off x="822793" y="1506938"/>
              <a:ext cx="7391734" cy="1999241"/>
              <a:chOff x="1565910" y="1469735"/>
              <a:chExt cx="6079542" cy="2048377"/>
            </a:xfrm>
          </p:grpSpPr>
          <p:sp>
            <p:nvSpPr>
              <p:cNvPr id="1532" name="Google Shape;1532;p296"/>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33" name="Google Shape;1533;p296"/>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534" name="Google Shape;1534;p296"/>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Caption">
  <p:cSld name="1_Caption 47">
    <p:spTree>
      <p:nvGrpSpPr>
        <p:cNvPr id="1" name="Shape 1535"/>
        <p:cNvGrpSpPr/>
        <p:nvPr/>
      </p:nvGrpSpPr>
      <p:grpSpPr>
        <a:xfrm>
          <a:off x="0" y="0"/>
          <a:ext cx="0" cy="0"/>
          <a:chOff x="0" y="0"/>
          <a:chExt cx="0" cy="0"/>
        </a:xfrm>
      </p:grpSpPr>
      <p:grpSp>
        <p:nvGrpSpPr>
          <p:cNvPr id="1536" name="Google Shape;1536;p297"/>
          <p:cNvGrpSpPr/>
          <p:nvPr/>
        </p:nvGrpSpPr>
        <p:grpSpPr>
          <a:xfrm>
            <a:off x="444" y="0"/>
            <a:ext cx="9143556" cy="5143500"/>
            <a:chOff x="444" y="317809"/>
            <a:chExt cx="9143556" cy="5143500"/>
          </a:xfrm>
        </p:grpSpPr>
        <p:pic>
          <p:nvPicPr>
            <p:cNvPr id="1537" name="Google Shape;1537;p297"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38" name="Google Shape;1538;p297"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39" name="Google Shape;1539;p29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40" name="Google Shape;1540;p297"/>
          <p:cNvSpPr/>
          <p:nvPr/>
        </p:nvSpPr>
        <p:spPr>
          <a:xfrm>
            <a:off x="1893911" y="1825943"/>
            <a:ext cx="5027524" cy="1212468"/>
          </a:xfrm>
          <a:prstGeom prst="roundRect">
            <a:avLst>
              <a:gd name="adj" fmla="val 16667"/>
            </a:avLst>
          </a:prstGeom>
          <a:noFill/>
          <a:ln w="254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41" name="Google Shape;1541;p297"/>
          <p:cNvSpPr/>
          <p:nvPr/>
        </p:nvSpPr>
        <p:spPr>
          <a:xfrm>
            <a:off x="2222565" y="2127950"/>
            <a:ext cx="5027524" cy="1212468"/>
          </a:xfrm>
          <a:prstGeom prst="roundRect">
            <a:avLst>
              <a:gd name="adj" fmla="val 16667"/>
            </a:avLst>
          </a:prstGeom>
          <a:no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42" name="Google Shape;1542;p297"/>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1543" name="Google Shape;1543;p297"/>
          <p:cNvGrpSpPr/>
          <p:nvPr/>
        </p:nvGrpSpPr>
        <p:grpSpPr>
          <a:xfrm>
            <a:off x="1985011" y="1602036"/>
            <a:ext cx="502919" cy="45719"/>
            <a:chOff x="1985011" y="1602036"/>
            <a:chExt cx="502919" cy="45719"/>
          </a:xfrm>
        </p:grpSpPr>
        <p:sp>
          <p:nvSpPr>
            <p:cNvPr id="1544" name="Google Shape;1544;p297"/>
            <p:cNvSpPr/>
            <p:nvPr/>
          </p:nvSpPr>
          <p:spPr>
            <a:xfrm>
              <a:off x="19850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45" name="Google Shape;1545;p297"/>
            <p:cNvSpPr/>
            <p:nvPr/>
          </p:nvSpPr>
          <p:spPr>
            <a:xfrm>
              <a:off x="21374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46" name="Google Shape;1546;p297"/>
            <p:cNvSpPr/>
            <p:nvPr/>
          </p:nvSpPr>
          <p:spPr>
            <a:xfrm>
              <a:off x="22898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47" name="Google Shape;1547;p297"/>
            <p:cNvSpPr/>
            <p:nvPr/>
          </p:nvSpPr>
          <p:spPr>
            <a:xfrm>
              <a:off x="24422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548" name="Google Shape;1548;p297"/>
          <p:cNvGrpSpPr/>
          <p:nvPr/>
        </p:nvGrpSpPr>
        <p:grpSpPr>
          <a:xfrm>
            <a:off x="6656071" y="3518606"/>
            <a:ext cx="502919" cy="45719"/>
            <a:chOff x="6656071" y="3518606"/>
            <a:chExt cx="502919" cy="45719"/>
          </a:xfrm>
        </p:grpSpPr>
        <p:sp>
          <p:nvSpPr>
            <p:cNvPr id="1549" name="Google Shape;1549;p297"/>
            <p:cNvSpPr/>
            <p:nvPr/>
          </p:nvSpPr>
          <p:spPr>
            <a:xfrm>
              <a:off x="66560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50" name="Google Shape;1550;p297"/>
            <p:cNvSpPr/>
            <p:nvPr/>
          </p:nvSpPr>
          <p:spPr>
            <a:xfrm>
              <a:off x="68084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51" name="Google Shape;1551;p297"/>
            <p:cNvSpPr/>
            <p:nvPr/>
          </p:nvSpPr>
          <p:spPr>
            <a:xfrm>
              <a:off x="69608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52" name="Google Shape;1552;p297"/>
            <p:cNvSpPr/>
            <p:nvPr/>
          </p:nvSpPr>
          <p:spPr>
            <a:xfrm>
              <a:off x="71132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1553" name="Google Shape;1553;p297"/>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Caption">
  <p:cSld name="1_Caption 48">
    <p:spTree>
      <p:nvGrpSpPr>
        <p:cNvPr id="1" name="Shape 1554"/>
        <p:cNvGrpSpPr/>
        <p:nvPr/>
      </p:nvGrpSpPr>
      <p:grpSpPr>
        <a:xfrm>
          <a:off x="0" y="0"/>
          <a:ext cx="0" cy="0"/>
          <a:chOff x="0" y="0"/>
          <a:chExt cx="0" cy="0"/>
        </a:xfrm>
      </p:grpSpPr>
      <p:grpSp>
        <p:nvGrpSpPr>
          <p:cNvPr id="1555" name="Google Shape;1555;p298"/>
          <p:cNvGrpSpPr/>
          <p:nvPr/>
        </p:nvGrpSpPr>
        <p:grpSpPr>
          <a:xfrm>
            <a:off x="444" y="0"/>
            <a:ext cx="9143556" cy="5143500"/>
            <a:chOff x="444" y="317809"/>
            <a:chExt cx="9143556" cy="5143500"/>
          </a:xfrm>
        </p:grpSpPr>
        <p:pic>
          <p:nvPicPr>
            <p:cNvPr id="1556" name="Google Shape;1556;p298"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57" name="Google Shape;1557;p298"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58" name="Google Shape;1558;p298"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59" name="Google Shape;1559;p298"/>
          <p:cNvSpPr/>
          <p:nvPr/>
        </p:nvSpPr>
        <p:spPr>
          <a:xfrm>
            <a:off x="1893911" y="1825943"/>
            <a:ext cx="5027524" cy="1212468"/>
          </a:xfrm>
          <a:prstGeom prst="roundRect">
            <a:avLst>
              <a:gd name="adj" fmla="val 16667"/>
            </a:avLst>
          </a:prstGeom>
          <a:noFill/>
          <a:ln w="25400" cap="flat" cmpd="sng">
            <a:solidFill>
              <a:srgbClr val="7F6EB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60" name="Google Shape;1560;p298"/>
          <p:cNvSpPr/>
          <p:nvPr/>
        </p:nvSpPr>
        <p:spPr>
          <a:xfrm>
            <a:off x="2222565" y="2127950"/>
            <a:ext cx="5027524" cy="1212468"/>
          </a:xfrm>
          <a:prstGeom prst="roundRect">
            <a:avLst>
              <a:gd name="adj" fmla="val 16667"/>
            </a:avLst>
          </a:prstGeom>
          <a:noFill/>
          <a:ln w="25400" cap="flat" cmpd="sng">
            <a:solidFill>
              <a:srgbClr val="50AFE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61" name="Google Shape;1561;p298"/>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1562" name="Google Shape;1562;p298"/>
          <p:cNvGrpSpPr/>
          <p:nvPr/>
        </p:nvGrpSpPr>
        <p:grpSpPr>
          <a:xfrm>
            <a:off x="1985011" y="1602036"/>
            <a:ext cx="502919" cy="45719"/>
            <a:chOff x="1985011" y="1602036"/>
            <a:chExt cx="502919" cy="45719"/>
          </a:xfrm>
        </p:grpSpPr>
        <p:sp>
          <p:nvSpPr>
            <p:cNvPr id="1563" name="Google Shape;1563;p298"/>
            <p:cNvSpPr/>
            <p:nvPr/>
          </p:nvSpPr>
          <p:spPr>
            <a:xfrm>
              <a:off x="19850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64" name="Google Shape;1564;p298"/>
            <p:cNvSpPr/>
            <p:nvPr/>
          </p:nvSpPr>
          <p:spPr>
            <a:xfrm>
              <a:off x="21374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65" name="Google Shape;1565;p298"/>
            <p:cNvSpPr/>
            <p:nvPr/>
          </p:nvSpPr>
          <p:spPr>
            <a:xfrm>
              <a:off x="22898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66" name="Google Shape;1566;p298"/>
            <p:cNvSpPr/>
            <p:nvPr/>
          </p:nvSpPr>
          <p:spPr>
            <a:xfrm>
              <a:off x="24422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567" name="Google Shape;1567;p298"/>
          <p:cNvGrpSpPr/>
          <p:nvPr/>
        </p:nvGrpSpPr>
        <p:grpSpPr>
          <a:xfrm>
            <a:off x="6656071" y="3518606"/>
            <a:ext cx="502919" cy="45719"/>
            <a:chOff x="6656071" y="3518606"/>
            <a:chExt cx="502919" cy="45719"/>
          </a:xfrm>
        </p:grpSpPr>
        <p:sp>
          <p:nvSpPr>
            <p:cNvPr id="1568" name="Google Shape;1568;p298"/>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69" name="Google Shape;1569;p298"/>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70" name="Google Shape;1570;p298"/>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71" name="Google Shape;1571;p298"/>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1572" name="Google Shape;1572;p298"/>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Caption">
  <p:cSld name="1_Caption 49">
    <p:spTree>
      <p:nvGrpSpPr>
        <p:cNvPr id="1" name="Shape 1573"/>
        <p:cNvGrpSpPr/>
        <p:nvPr/>
      </p:nvGrpSpPr>
      <p:grpSpPr>
        <a:xfrm>
          <a:off x="0" y="0"/>
          <a:ext cx="0" cy="0"/>
          <a:chOff x="0" y="0"/>
          <a:chExt cx="0" cy="0"/>
        </a:xfrm>
      </p:grpSpPr>
      <p:grpSp>
        <p:nvGrpSpPr>
          <p:cNvPr id="1574" name="Google Shape;1574;p299"/>
          <p:cNvGrpSpPr/>
          <p:nvPr/>
        </p:nvGrpSpPr>
        <p:grpSpPr>
          <a:xfrm>
            <a:off x="444" y="0"/>
            <a:ext cx="9143556" cy="5143500"/>
            <a:chOff x="444" y="317809"/>
            <a:chExt cx="9143556" cy="5143500"/>
          </a:xfrm>
        </p:grpSpPr>
        <p:pic>
          <p:nvPicPr>
            <p:cNvPr id="1575" name="Google Shape;1575;p299"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76" name="Google Shape;1576;p299"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77" name="Google Shape;1577;p299"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78" name="Google Shape;1578;p299"/>
          <p:cNvSpPr/>
          <p:nvPr/>
        </p:nvSpPr>
        <p:spPr>
          <a:xfrm>
            <a:off x="1893911" y="1825943"/>
            <a:ext cx="5027524" cy="1212468"/>
          </a:xfrm>
          <a:prstGeom prst="roundRect">
            <a:avLst>
              <a:gd name="adj" fmla="val 16667"/>
            </a:avLst>
          </a:prstGeom>
          <a:noFill/>
          <a:ln w="25400" cap="flat" cmpd="sng">
            <a:solidFill>
              <a:srgbClr val="D0607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79" name="Google Shape;1579;p299"/>
          <p:cNvSpPr/>
          <p:nvPr/>
        </p:nvSpPr>
        <p:spPr>
          <a:xfrm>
            <a:off x="2222565" y="2127950"/>
            <a:ext cx="5027524" cy="1212468"/>
          </a:xfrm>
          <a:prstGeom prst="roundRect">
            <a:avLst>
              <a:gd name="adj" fmla="val 16667"/>
            </a:avLst>
          </a:prstGeom>
          <a:noFill/>
          <a:ln w="25400" cap="flat" cmpd="sng">
            <a:solidFill>
              <a:srgbClr val="8AC8E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80" name="Google Shape;1580;p299"/>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1581" name="Google Shape;1581;p299"/>
          <p:cNvGrpSpPr/>
          <p:nvPr/>
        </p:nvGrpSpPr>
        <p:grpSpPr>
          <a:xfrm>
            <a:off x="1985011" y="1602036"/>
            <a:ext cx="502919" cy="45719"/>
            <a:chOff x="1985011" y="1602036"/>
            <a:chExt cx="502919" cy="45719"/>
          </a:xfrm>
        </p:grpSpPr>
        <p:sp>
          <p:nvSpPr>
            <p:cNvPr id="1582" name="Google Shape;1582;p299"/>
            <p:cNvSpPr/>
            <p:nvPr/>
          </p:nvSpPr>
          <p:spPr>
            <a:xfrm>
              <a:off x="19850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83" name="Google Shape;1583;p299"/>
            <p:cNvSpPr/>
            <p:nvPr/>
          </p:nvSpPr>
          <p:spPr>
            <a:xfrm>
              <a:off x="21374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84" name="Google Shape;1584;p299"/>
            <p:cNvSpPr/>
            <p:nvPr/>
          </p:nvSpPr>
          <p:spPr>
            <a:xfrm>
              <a:off x="22898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85" name="Google Shape;1585;p299"/>
            <p:cNvSpPr/>
            <p:nvPr/>
          </p:nvSpPr>
          <p:spPr>
            <a:xfrm>
              <a:off x="24422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586" name="Google Shape;1586;p299"/>
          <p:cNvGrpSpPr/>
          <p:nvPr/>
        </p:nvGrpSpPr>
        <p:grpSpPr>
          <a:xfrm>
            <a:off x="6656071" y="3518606"/>
            <a:ext cx="502919" cy="45719"/>
            <a:chOff x="6656071" y="3518606"/>
            <a:chExt cx="502919" cy="45719"/>
          </a:xfrm>
        </p:grpSpPr>
        <p:sp>
          <p:nvSpPr>
            <p:cNvPr id="1587" name="Google Shape;1587;p299"/>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88" name="Google Shape;1588;p299"/>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89" name="Google Shape;1589;p299"/>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90" name="Google Shape;1590;p299"/>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1591" name="Google Shape;1591;p299"/>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Caption">
  <p:cSld name="1_Caption Dqr8bN/Fa0Y=">
    <p:spTree>
      <p:nvGrpSpPr>
        <p:cNvPr id="1" name="Shape 1592"/>
        <p:cNvGrpSpPr/>
        <p:nvPr/>
      </p:nvGrpSpPr>
      <p:grpSpPr>
        <a:xfrm>
          <a:off x="0" y="0"/>
          <a:ext cx="0" cy="0"/>
          <a:chOff x="0" y="0"/>
          <a:chExt cx="0" cy="0"/>
        </a:xfrm>
      </p:grpSpPr>
      <p:sp>
        <p:nvSpPr>
          <p:cNvPr id="1593" name="Google Shape;1593;p300" descr="Background pattern&#10;&#10;Description automatically generated"/>
          <p:cNvSpPr/>
          <p:nvPr/>
        </p:nvSpPr>
        <p:spPr>
          <a:xfrm>
            <a:off x="0" y="0"/>
            <a:ext cx="9144001" cy="5143500"/>
          </a:xfrm>
          <a:prstGeom prst="rect">
            <a:avLst/>
          </a:prstGeom>
          <a:solidFill>
            <a:srgbClr val="FFFFFF"/>
          </a:solidFill>
          <a:ln>
            <a:noFill/>
          </a:ln>
        </p:spPr>
      </p:sp>
      <p:pic>
        <p:nvPicPr>
          <p:cNvPr id="1594" name="Google Shape;1594;p30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595" name="Google Shape;1595;p300"/>
          <p:cNvSpPr/>
          <p:nvPr/>
        </p:nvSpPr>
        <p:spPr>
          <a:xfrm>
            <a:off x="1736279" y="1782808"/>
            <a:ext cx="1577884" cy="157788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5400" b="1" i="0" u="none" strike="noStrike" cap="none">
                <a:solidFill>
                  <a:schemeClr val="lt1"/>
                </a:solidFill>
                <a:latin typeface="Public Sans"/>
                <a:ea typeface="Public Sans"/>
                <a:cs typeface="Public Sans"/>
                <a:sym typeface="Public Sans"/>
              </a:rPr>
              <a:t>?</a:t>
            </a:r>
            <a:endParaRPr/>
          </a:p>
        </p:txBody>
      </p:sp>
      <p:sp>
        <p:nvSpPr>
          <p:cNvPr id="1596" name="Google Shape;1596;p300"/>
          <p:cNvSpPr txBox="1">
            <a:spLocks noGrp="1"/>
          </p:cNvSpPr>
          <p:nvPr>
            <p:ph type="body" idx="1"/>
          </p:nvPr>
        </p:nvSpPr>
        <p:spPr>
          <a:xfrm>
            <a:off x="3470049" y="1800874"/>
            <a:ext cx="3789638" cy="616505"/>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597" name="Google Shape;1597;p300"/>
          <p:cNvSpPr txBox="1">
            <a:spLocks noGrp="1"/>
          </p:cNvSpPr>
          <p:nvPr>
            <p:ph type="body" idx="2"/>
          </p:nvPr>
        </p:nvSpPr>
        <p:spPr>
          <a:xfrm>
            <a:off x="3470049" y="2287467"/>
            <a:ext cx="3789638" cy="1091291"/>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Caption">
  <p:cSld name="1_Caption b/tRW8R9teg=">
    <p:spTree>
      <p:nvGrpSpPr>
        <p:cNvPr id="1" name="Shape 1598"/>
        <p:cNvGrpSpPr/>
        <p:nvPr/>
      </p:nvGrpSpPr>
      <p:grpSpPr>
        <a:xfrm>
          <a:off x="0" y="0"/>
          <a:ext cx="0" cy="0"/>
          <a:chOff x="0" y="0"/>
          <a:chExt cx="0" cy="0"/>
        </a:xfrm>
      </p:grpSpPr>
      <p:sp>
        <p:nvSpPr>
          <p:cNvPr id="1599" name="Google Shape;1599;p301"/>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1600" name="Google Shape;1600;p301"/>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1601" name="Google Shape;1601;p301"/>
          <p:cNvPicPr preferRelativeResize="0"/>
          <p:nvPr/>
        </p:nvPicPr>
        <p:blipFill rotWithShape="1">
          <a:blip r:embed="rId2">
            <a:alphaModFix/>
          </a:blip>
          <a:srcRect l="6268" r="24764"/>
          <a:stretch/>
        </p:blipFill>
        <p:spPr>
          <a:xfrm>
            <a:off x="0" y="1166968"/>
            <a:ext cx="4113765" cy="3976529"/>
          </a:xfrm>
          <a:prstGeom prst="rect">
            <a:avLst/>
          </a:prstGeom>
          <a:noFill/>
          <a:ln>
            <a:noFill/>
          </a:ln>
        </p:spPr>
      </p:pic>
      <p:pic>
        <p:nvPicPr>
          <p:cNvPr id="1602" name="Google Shape;1602;p301"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603" name="Google Shape;1603;p301"/>
          <p:cNvGrpSpPr/>
          <p:nvPr/>
        </p:nvGrpSpPr>
        <p:grpSpPr>
          <a:xfrm>
            <a:off x="724005" y="301093"/>
            <a:ext cx="2665754" cy="542340"/>
            <a:chOff x="5567543" y="349969"/>
            <a:chExt cx="2665754" cy="542340"/>
          </a:xfrm>
        </p:grpSpPr>
        <p:sp>
          <p:nvSpPr>
            <p:cNvPr id="1604" name="Google Shape;1604;p301"/>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2800" b="1" i="0" u="none" strike="noStrike" cap="none">
                  <a:solidFill>
                    <a:schemeClr val="lt1"/>
                  </a:solidFill>
                  <a:latin typeface="Public Sans"/>
                  <a:ea typeface="Public Sans"/>
                  <a:cs typeface="Public Sans"/>
                  <a:sym typeface="Public Sans"/>
                </a:rPr>
                <a:t>Think</a:t>
              </a:r>
              <a:endParaRPr/>
            </a:p>
          </p:txBody>
        </p:sp>
        <p:cxnSp>
          <p:nvCxnSpPr>
            <p:cNvPr id="1605" name="Google Shape;1605;p301"/>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1606" name="Google Shape;1606;p301"/>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Caption">
  <p:cSld name="1_Caption P9PaqNllEhs=">
    <p:spTree>
      <p:nvGrpSpPr>
        <p:cNvPr id="1" name="Shape 1607"/>
        <p:cNvGrpSpPr/>
        <p:nvPr/>
      </p:nvGrpSpPr>
      <p:grpSpPr>
        <a:xfrm>
          <a:off x="0" y="0"/>
          <a:ext cx="0" cy="0"/>
          <a:chOff x="0" y="0"/>
          <a:chExt cx="0" cy="0"/>
        </a:xfrm>
      </p:grpSpPr>
      <p:sp>
        <p:nvSpPr>
          <p:cNvPr id="1608" name="Google Shape;1608;p302"/>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1609" name="Google Shape;1609;p302"/>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1610" name="Google Shape;1610;p302"/>
          <p:cNvPicPr preferRelativeResize="0"/>
          <p:nvPr/>
        </p:nvPicPr>
        <p:blipFill rotWithShape="1">
          <a:blip r:embed="rId2">
            <a:alphaModFix/>
          </a:blip>
          <a:srcRect l="6268" r="24764"/>
          <a:stretch/>
        </p:blipFill>
        <p:spPr>
          <a:xfrm>
            <a:off x="0" y="1166968"/>
            <a:ext cx="4113765" cy="3976529"/>
          </a:xfrm>
          <a:prstGeom prst="rect">
            <a:avLst/>
          </a:prstGeom>
          <a:noFill/>
          <a:ln>
            <a:noFill/>
          </a:ln>
        </p:spPr>
      </p:pic>
      <p:sp>
        <p:nvSpPr>
          <p:cNvPr id="1611" name="Google Shape;1611;p302"/>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12" name="Google Shape;1612;p302" descr="Shape&#10;&#10;Description automatically generated with low confidence"/>
          <p:cNvSpPr/>
          <p:nvPr/>
        </p:nvSpPr>
        <p:spPr>
          <a:xfrm>
            <a:off x="0" y="0"/>
            <a:ext cx="9144000" cy="5143500"/>
          </a:xfrm>
          <a:prstGeom prst="rect">
            <a:avLst/>
          </a:prstGeom>
          <a:solidFill>
            <a:srgbClr val="FFFFFF"/>
          </a:solidFill>
          <a:ln>
            <a:noFill/>
          </a:ln>
        </p:spPr>
      </p:sp>
      <p:grpSp>
        <p:nvGrpSpPr>
          <p:cNvPr id="1613" name="Google Shape;1613;p302"/>
          <p:cNvGrpSpPr/>
          <p:nvPr/>
        </p:nvGrpSpPr>
        <p:grpSpPr>
          <a:xfrm>
            <a:off x="724005" y="301093"/>
            <a:ext cx="2665754" cy="542340"/>
            <a:chOff x="5567543" y="349969"/>
            <a:chExt cx="2665754" cy="542340"/>
          </a:xfrm>
        </p:grpSpPr>
        <p:sp>
          <p:nvSpPr>
            <p:cNvPr id="1614" name="Google Shape;1614;p302"/>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2800" b="1" i="0" u="none" strike="noStrike" cap="none">
                  <a:solidFill>
                    <a:schemeClr val="lt1"/>
                  </a:solidFill>
                  <a:latin typeface="Public Sans"/>
                  <a:ea typeface="Public Sans"/>
                  <a:cs typeface="Public Sans"/>
                  <a:sym typeface="Public Sans"/>
                </a:rPr>
                <a:t>Think</a:t>
              </a:r>
              <a:endParaRPr/>
            </a:p>
          </p:txBody>
        </p:sp>
        <p:cxnSp>
          <p:nvCxnSpPr>
            <p:cNvPr id="1615" name="Google Shape;1615;p302"/>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1616" name="Google Shape;1616;p302"/>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Caption">
  <p:cSld name="1_Caption t4UbIAoRKqE=">
    <p:spTree>
      <p:nvGrpSpPr>
        <p:cNvPr id="1" name="Shape 1617"/>
        <p:cNvGrpSpPr/>
        <p:nvPr/>
      </p:nvGrpSpPr>
      <p:grpSpPr>
        <a:xfrm>
          <a:off x="0" y="0"/>
          <a:ext cx="0" cy="0"/>
          <a:chOff x="0" y="0"/>
          <a:chExt cx="0" cy="0"/>
        </a:xfrm>
      </p:grpSpPr>
      <p:sp>
        <p:nvSpPr>
          <p:cNvPr id="1618" name="Google Shape;1618;p303"/>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1619" name="Google Shape;1619;p303"/>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1620" name="Google Shape;1620;p30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cxnSp>
        <p:nvCxnSpPr>
          <p:cNvPr id="1621" name="Google Shape;1621;p303"/>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22" name="Google Shape;1622;p303"/>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623" name="Google Shape;1623;p303"/>
          <p:cNvSpPr>
            <a:spLocks noGrp="1"/>
          </p:cNvSpPr>
          <p:nvPr>
            <p:ph type="pic" idx="2"/>
          </p:nvPr>
        </p:nvSpPr>
        <p:spPr>
          <a:xfrm>
            <a:off x="-1" y="1166963"/>
            <a:ext cx="4113765" cy="3976533"/>
          </a:xfrm>
          <a:prstGeom prst="rect">
            <a:avLst/>
          </a:prstGeom>
          <a:noFill/>
          <a:ln>
            <a:noFill/>
          </a:ln>
        </p:spPr>
      </p:sp>
      <p:sp>
        <p:nvSpPr>
          <p:cNvPr id="1624" name="Google Shape;1624;p303"/>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ontents 3">
    <p:spTree>
      <p:nvGrpSpPr>
        <p:cNvPr id="1" name="Shape 58"/>
        <p:cNvGrpSpPr/>
        <p:nvPr/>
      </p:nvGrpSpPr>
      <p:grpSpPr>
        <a:xfrm>
          <a:off x="0" y="0"/>
          <a:ext cx="0" cy="0"/>
          <a:chOff x="0" y="0"/>
          <a:chExt cx="0" cy="0"/>
        </a:xfrm>
      </p:grpSpPr>
      <p:pic>
        <p:nvPicPr>
          <p:cNvPr id="59" name="Google Shape;59;p222"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60" name="Google Shape;60;p222"/>
          <p:cNvSpPr>
            <a:spLocks noGrp="1"/>
          </p:cNvSpPr>
          <p:nvPr>
            <p:ph type="pic" idx="2"/>
          </p:nvPr>
        </p:nvSpPr>
        <p:spPr>
          <a:xfrm>
            <a:off x="4983850" y="776920"/>
            <a:ext cx="4160150" cy="4050508"/>
          </a:xfrm>
          <a:prstGeom prst="rect">
            <a:avLst/>
          </a:prstGeom>
          <a:noFill/>
          <a:ln>
            <a:noFill/>
          </a:ln>
        </p:spPr>
      </p:sp>
      <p:sp>
        <p:nvSpPr>
          <p:cNvPr id="61" name="Google Shape;61;p222"/>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2" name="Google Shape;62;p22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3" name="Google Shape;63;p22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Caption">
  <p:cSld name="1_Caption E2GzZ40GySk=">
    <p:spTree>
      <p:nvGrpSpPr>
        <p:cNvPr id="1" name="Shape 1625"/>
        <p:cNvGrpSpPr/>
        <p:nvPr/>
      </p:nvGrpSpPr>
      <p:grpSpPr>
        <a:xfrm>
          <a:off x="0" y="0"/>
          <a:ext cx="0" cy="0"/>
          <a:chOff x="0" y="0"/>
          <a:chExt cx="0" cy="0"/>
        </a:xfrm>
      </p:grpSpPr>
      <p:sp>
        <p:nvSpPr>
          <p:cNvPr id="1626" name="Google Shape;1626;p304"/>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1627" name="Google Shape;1627;p304"/>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28" name="Google Shape;1628;p304"/>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29" name="Google Shape;1629;p304" descr="Shape&#10;&#10;Description automatically generated with low confidence"/>
          <p:cNvSpPr/>
          <p:nvPr/>
        </p:nvSpPr>
        <p:spPr>
          <a:xfrm>
            <a:off x="0" y="0"/>
            <a:ext cx="9144000" cy="5143500"/>
          </a:xfrm>
          <a:prstGeom prst="rect">
            <a:avLst/>
          </a:prstGeom>
          <a:solidFill>
            <a:srgbClr val="FFFFFF"/>
          </a:solidFill>
          <a:ln>
            <a:noFill/>
          </a:ln>
        </p:spPr>
      </p:sp>
      <p:sp>
        <p:nvSpPr>
          <p:cNvPr id="1630" name="Google Shape;1630;p304"/>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631" name="Google Shape;1631;p304"/>
          <p:cNvSpPr>
            <a:spLocks noGrp="1"/>
          </p:cNvSpPr>
          <p:nvPr>
            <p:ph type="pic" idx="2"/>
          </p:nvPr>
        </p:nvSpPr>
        <p:spPr>
          <a:xfrm>
            <a:off x="-1" y="1166963"/>
            <a:ext cx="4113765" cy="3976533"/>
          </a:xfrm>
          <a:prstGeom prst="rect">
            <a:avLst/>
          </a:prstGeom>
          <a:noFill/>
          <a:ln>
            <a:noFill/>
          </a:ln>
        </p:spPr>
      </p:sp>
      <p:cxnSp>
        <p:nvCxnSpPr>
          <p:cNvPr id="1632" name="Google Shape;1632;p304"/>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33" name="Google Shape;1633;p304"/>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Caption">
  <p:cSld name="1_Caption ZgZiR0H3NR8=">
    <p:spTree>
      <p:nvGrpSpPr>
        <p:cNvPr id="1" name="Shape 1634"/>
        <p:cNvGrpSpPr/>
        <p:nvPr/>
      </p:nvGrpSpPr>
      <p:grpSpPr>
        <a:xfrm>
          <a:off x="0" y="0"/>
          <a:ext cx="0" cy="0"/>
          <a:chOff x="0" y="0"/>
          <a:chExt cx="0" cy="0"/>
        </a:xfrm>
      </p:grpSpPr>
      <p:sp>
        <p:nvSpPr>
          <p:cNvPr id="1635" name="Google Shape;1635;p305"/>
          <p:cNvSpPr/>
          <p:nvPr/>
        </p:nvSpPr>
        <p:spPr>
          <a:xfrm>
            <a:off x="0" y="0"/>
            <a:ext cx="9144000" cy="514349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36" name="Google Shape;1636;p305" descr="Shape&#10;&#10;Description automatically generated with low confidence"/>
          <p:cNvSpPr/>
          <p:nvPr/>
        </p:nvSpPr>
        <p:spPr>
          <a:xfrm>
            <a:off x="0" y="0"/>
            <a:ext cx="9144000" cy="5143500"/>
          </a:xfrm>
          <a:prstGeom prst="rect">
            <a:avLst/>
          </a:prstGeom>
          <a:solidFill>
            <a:srgbClr val="FFFFFF"/>
          </a:solidFill>
          <a:ln>
            <a:noFill/>
          </a:ln>
        </p:spPr>
      </p:sp>
      <p:sp>
        <p:nvSpPr>
          <p:cNvPr id="1637" name="Google Shape;1637;p305"/>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638" name="Google Shape;1638;p305"/>
          <p:cNvSpPr>
            <a:spLocks noGrp="1"/>
          </p:cNvSpPr>
          <p:nvPr>
            <p:ph type="pic" idx="2"/>
          </p:nvPr>
        </p:nvSpPr>
        <p:spPr>
          <a:xfrm>
            <a:off x="-1" y="1166963"/>
            <a:ext cx="4113765" cy="3976533"/>
          </a:xfrm>
          <a:prstGeom prst="rect">
            <a:avLst/>
          </a:prstGeom>
          <a:noFill/>
          <a:ln>
            <a:noFill/>
          </a:ln>
        </p:spPr>
      </p:sp>
      <p:cxnSp>
        <p:nvCxnSpPr>
          <p:cNvPr id="1639" name="Google Shape;1639;p305"/>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40" name="Google Shape;1640;p305"/>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Caption">
  <p:cSld name="1_Caption woEswYYMGQs=">
    <p:spTree>
      <p:nvGrpSpPr>
        <p:cNvPr id="1" name="Shape 1641"/>
        <p:cNvGrpSpPr/>
        <p:nvPr/>
      </p:nvGrpSpPr>
      <p:grpSpPr>
        <a:xfrm>
          <a:off x="0" y="0"/>
          <a:ext cx="0" cy="0"/>
          <a:chOff x="0" y="0"/>
          <a:chExt cx="0" cy="0"/>
        </a:xfrm>
      </p:grpSpPr>
      <p:sp>
        <p:nvSpPr>
          <p:cNvPr id="1642" name="Google Shape;1642;p306"/>
          <p:cNvSpPr/>
          <p:nvPr/>
        </p:nvSpPr>
        <p:spPr>
          <a:xfrm>
            <a:off x="0" y="0"/>
            <a:ext cx="9144000" cy="514349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43" name="Google Shape;1643;p306" descr="Shape&#10;&#10;Description automatically generated with low confidence"/>
          <p:cNvSpPr/>
          <p:nvPr/>
        </p:nvSpPr>
        <p:spPr>
          <a:xfrm>
            <a:off x="0" y="0"/>
            <a:ext cx="9144000" cy="5143500"/>
          </a:xfrm>
          <a:prstGeom prst="rect">
            <a:avLst/>
          </a:prstGeom>
          <a:solidFill>
            <a:srgbClr val="FFFFFF"/>
          </a:solidFill>
          <a:ln>
            <a:noFill/>
          </a:ln>
        </p:spPr>
      </p:sp>
      <p:sp>
        <p:nvSpPr>
          <p:cNvPr id="1644" name="Google Shape;1644;p306"/>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645" name="Google Shape;1645;p306"/>
          <p:cNvSpPr>
            <a:spLocks noGrp="1"/>
          </p:cNvSpPr>
          <p:nvPr>
            <p:ph type="pic" idx="2"/>
          </p:nvPr>
        </p:nvSpPr>
        <p:spPr>
          <a:xfrm>
            <a:off x="-1" y="1166963"/>
            <a:ext cx="4113765" cy="3976533"/>
          </a:xfrm>
          <a:prstGeom prst="rect">
            <a:avLst/>
          </a:prstGeom>
          <a:noFill/>
          <a:ln>
            <a:noFill/>
          </a:ln>
        </p:spPr>
      </p:sp>
      <p:cxnSp>
        <p:nvCxnSpPr>
          <p:cNvPr id="1646" name="Google Shape;1646;p306"/>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47" name="Google Shape;1647;p306"/>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Caption">
  <p:cSld name="1_Caption /u2xnkFKbRI=">
    <p:spTree>
      <p:nvGrpSpPr>
        <p:cNvPr id="1" name="Shape 1648"/>
        <p:cNvGrpSpPr/>
        <p:nvPr/>
      </p:nvGrpSpPr>
      <p:grpSpPr>
        <a:xfrm>
          <a:off x="0" y="0"/>
          <a:ext cx="0" cy="0"/>
          <a:chOff x="0" y="0"/>
          <a:chExt cx="0" cy="0"/>
        </a:xfrm>
      </p:grpSpPr>
      <p:pic>
        <p:nvPicPr>
          <p:cNvPr id="1649" name="Google Shape;1649;p30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50" name="Google Shape;1650;p307"/>
          <p:cNvSpPr/>
          <p:nvPr/>
        </p:nvSpPr>
        <p:spPr>
          <a:xfrm>
            <a:off x="-103694" y="1569006"/>
            <a:ext cx="4577142" cy="2005034"/>
          </a:xfrm>
          <a:prstGeom prst="rect">
            <a:avLst/>
          </a:prstGeom>
          <a:solidFill>
            <a:schemeClr val="dk2"/>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1651" name="Google Shape;1651;p307"/>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652" name="Google Shape;1652;p307"/>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pic>
        <p:nvPicPr>
          <p:cNvPr id="1653" name="Google Shape;1653;p307"/>
          <p:cNvPicPr preferRelativeResize="0"/>
          <p:nvPr/>
        </p:nvPicPr>
        <p:blipFill rotWithShape="1">
          <a:blip r:embed="rId3">
            <a:alphaModFix/>
          </a:blip>
          <a:srcRect l="11600" t="10539" r="7406" b="2261"/>
          <a:stretch/>
        </p:blipFill>
        <p:spPr>
          <a:xfrm flipH="1">
            <a:off x="4961317" y="472968"/>
            <a:ext cx="3982986" cy="4288221"/>
          </a:xfrm>
          <a:prstGeom prst="rect">
            <a:avLst/>
          </a:prstGeom>
          <a:noFill/>
          <a:ln>
            <a:noFill/>
          </a:ln>
        </p:spPr>
      </p:pic>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Caption">
  <p:cSld name="1_Caption UTK4Q5N5nFs=">
    <p:spTree>
      <p:nvGrpSpPr>
        <p:cNvPr id="1" name="Shape 1654"/>
        <p:cNvGrpSpPr/>
        <p:nvPr/>
      </p:nvGrpSpPr>
      <p:grpSpPr>
        <a:xfrm>
          <a:off x="0" y="0"/>
          <a:ext cx="0" cy="0"/>
          <a:chOff x="0" y="0"/>
          <a:chExt cx="0" cy="0"/>
        </a:xfrm>
      </p:grpSpPr>
      <p:pic>
        <p:nvPicPr>
          <p:cNvPr id="1655" name="Google Shape;1655;p30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56" name="Google Shape;1656;p308"/>
          <p:cNvSpPr/>
          <p:nvPr/>
        </p:nvSpPr>
        <p:spPr>
          <a:xfrm>
            <a:off x="-103694" y="1569006"/>
            <a:ext cx="4577142" cy="2005034"/>
          </a:xfrm>
          <a:prstGeom prst="rect">
            <a:avLst/>
          </a:prstGeom>
          <a:solidFill>
            <a:schemeClr val="accent1"/>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1657" name="Google Shape;1657;p308"/>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658" name="Google Shape;1658;p308"/>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pic>
        <p:nvPicPr>
          <p:cNvPr id="1659" name="Google Shape;1659;p308"/>
          <p:cNvPicPr preferRelativeResize="0"/>
          <p:nvPr/>
        </p:nvPicPr>
        <p:blipFill rotWithShape="1">
          <a:blip r:embed="rId3">
            <a:alphaModFix/>
          </a:blip>
          <a:srcRect l="11600" t="10539" r="7406" b="2261"/>
          <a:stretch/>
        </p:blipFill>
        <p:spPr>
          <a:xfrm flipH="1">
            <a:off x="4961317" y="472968"/>
            <a:ext cx="3982986" cy="4288221"/>
          </a:xfrm>
          <a:prstGeom prst="rect">
            <a:avLst/>
          </a:prstGeom>
          <a:noFill/>
          <a:ln>
            <a:noFill/>
          </a:ln>
        </p:spPr>
      </p:pic>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Caption">
  <p:cSld name="1_Caption hRKRIDJzxFw=">
    <p:spTree>
      <p:nvGrpSpPr>
        <p:cNvPr id="1" name="Shape 1660"/>
        <p:cNvGrpSpPr/>
        <p:nvPr/>
      </p:nvGrpSpPr>
      <p:grpSpPr>
        <a:xfrm>
          <a:off x="0" y="0"/>
          <a:ext cx="0" cy="0"/>
          <a:chOff x="0" y="0"/>
          <a:chExt cx="0" cy="0"/>
        </a:xfrm>
      </p:grpSpPr>
      <p:sp>
        <p:nvSpPr>
          <p:cNvPr id="1661" name="Google Shape;1661;p309"/>
          <p:cNvSpPr/>
          <p:nvPr/>
        </p:nvSpPr>
        <p:spPr>
          <a:xfrm>
            <a:off x="-1" y="0"/>
            <a:ext cx="9143999"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1662" name="Google Shape;1662;p30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63" name="Google Shape;1663;p309"/>
          <p:cNvSpPr/>
          <p:nvPr/>
        </p:nvSpPr>
        <p:spPr>
          <a:xfrm>
            <a:off x="-355599" y="1812143"/>
            <a:ext cx="3271519" cy="1519214"/>
          </a:xfrm>
          <a:prstGeom prst="roundRect">
            <a:avLst>
              <a:gd name="adj" fmla="val 10916"/>
            </a:avLst>
          </a:prstGeom>
          <a:solidFill>
            <a:schemeClr val="lt1"/>
          </a:solidFill>
          <a:ln w="1905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64" name="Google Shape;1664;p309"/>
          <p:cNvSpPr/>
          <p:nvPr/>
        </p:nvSpPr>
        <p:spPr>
          <a:xfrm>
            <a:off x="0" y="2128758"/>
            <a:ext cx="168206" cy="88598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65" name="Google Shape;1665;p309"/>
          <p:cNvSpPr txBox="1">
            <a:spLocks noGrp="1"/>
          </p:cNvSpPr>
          <p:nvPr>
            <p:ph type="title"/>
          </p:nvPr>
        </p:nvSpPr>
        <p:spPr>
          <a:xfrm>
            <a:off x="375977" y="2159935"/>
            <a:ext cx="2143703" cy="82729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800" b="1" i="0" u="none" strike="noStrike" cap="none">
                <a:solidFill>
                  <a:schemeClr val="lt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66" name="Google Shape;1666;p309"/>
          <p:cNvSpPr>
            <a:spLocks noGrp="1"/>
          </p:cNvSpPr>
          <p:nvPr>
            <p:ph type="pic" idx="2"/>
          </p:nvPr>
        </p:nvSpPr>
        <p:spPr>
          <a:xfrm>
            <a:off x="4890673" y="538480"/>
            <a:ext cx="3958630" cy="4208780"/>
          </a:xfrm>
          <a:prstGeom prst="rect">
            <a:avLst/>
          </a:prstGeom>
          <a:noFill/>
          <a:ln>
            <a:noFill/>
          </a:ln>
        </p:spPr>
      </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Caption">
  <p:cSld name="board">
    <p:spTree>
      <p:nvGrpSpPr>
        <p:cNvPr id="1" name="Shape 1667"/>
        <p:cNvGrpSpPr/>
        <p:nvPr/>
      </p:nvGrpSpPr>
      <p:grpSpPr>
        <a:xfrm>
          <a:off x="0" y="0"/>
          <a:ext cx="0" cy="0"/>
          <a:chOff x="0" y="0"/>
          <a:chExt cx="0" cy="0"/>
        </a:xfrm>
      </p:grpSpPr>
      <p:pic>
        <p:nvPicPr>
          <p:cNvPr id="1668" name="Google Shape;1668;p31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pic>
        <p:nvPicPr>
          <p:cNvPr id="1669" name="Google Shape;1669;p310"/>
          <p:cNvPicPr preferRelativeResize="0"/>
          <p:nvPr/>
        </p:nvPicPr>
        <p:blipFill rotWithShape="1">
          <a:blip r:embed="rId3">
            <a:alphaModFix/>
          </a:blip>
          <a:srcRect l="16487" t="8800" r="16531" b="52399"/>
          <a:stretch/>
        </p:blipFill>
        <p:spPr>
          <a:xfrm>
            <a:off x="1035361" y="596414"/>
            <a:ext cx="7073279" cy="4097293"/>
          </a:xfrm>
          <a:prstGeom prst="rect">
            <a:avLst/>
          </a:prstGeom>
          <a:noFill/>
          <a:ln>
            <a:noFill/>
          </a:ln>
        </p:spPr>
      </p:pic>
      <p:sp>
        <p:nvSpPr>
          <p:cNvPr id="1670" name="Google Shape;1670;p310"/>
          <p:cNvSpPr txBox="1">
            <a:spLocks noGrp="1"/>
          </p:cNvSpPr>
          <p:nvPr>
            <p:ph type="body" idx="1"/>
          </p:nvPr>
        </p:nvSpPr>
        <p:spPr>
          <a:xfrm>
            <a:off x="2125659" y="1098087"/>
            <a:ext cx="4892682"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Caption">
  <p:cSld name="1_Caption lcJt8AR02Gc=">
    <p:spTree>
      <p:nvGrpSpPr>
        <p:cNvPr id="1" name="Shape 1671"/>
        <p:cNvGrpSpPr/>
        <p:nvPr/>
      </p:nvGrpSpPr>
      <p:grpSpPr>
        <a:xfrm>
          <a:off x="0" y="0"/>
          <a:ext cx="0" cy="0"/>
          <a:chOff x="0" y="0"/>
          <a:chExt cx="0" cy="0"/>
        </a:xfrm>
      </p:grpSpPr>
      <p:sp>
        <p:nvSpPr>
          <p:cNvPr id="1672" name="Google Shape;1672;p311"/>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pic>
        <p:nvPicPr>
          <p:cNvPr id="1673" name="Google Shape;1673;p31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674" name="Google Shape;1674;p311" descr="Graphical user interface&#10;&#10;Description automatically generated with low confidence"/>
          <p:cNvPicPr preferRelativeResize="0"/>
          <p:nvPr/>
        </p:nvPicPr>
        <p:blipFill rotWithShape="1">
          <a:blip r:embed="rId3">
            <a:alphaModFix/>
          </a:blip>
          <a:srcRect/>
          <a:stretch/>
        </p:blipFill>
        <p:spPr>
          <a:xfrm>
            <a:off x="652061" y="192491"/>
            <a:ext cx="7839878" cy="4758519"/>
          </a:xfrm>
          <a:prstGeom prst="rect">
            <a:avLst/>
          </a:prstGeom>
          <a:noFill/>
          <a:ln>
            <a:noFill/>
          </a:ln>
        </p:spPr>
      </p:pic>
      <p:sp>
        <p:nvSpPr>
          <p:cNvPr id="1675" name="Google Shape;1675;p311"/>
          <p:cNvSpPr txBox="1">
            <a:spLocks noGrp="1"/>
          </p:cNvSpPr>
          <p:nvPr>
            <p:ph type="body" idx="1"/>
          </p:nvPr>
        </p:nvSpPr>
        <p:spPr>
          <a:xfrm>
            <a:off x="3087599" y="1365640"/>
            <a:ext cx="2968803" cy="450056"/>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100"/>
              <a:buFont typeface="Arial"/>
              <a:buNone/>
              <a:defRPr sz="1600" b="1" i="1" u="none" strike="noStrike" cap="none">
                <a:solidFill>
                  <a:srgbClr val="BD8738"/>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676" name="Google Shape;1676;p311"/>
          <p:cNvCxnSpPr/>
          <p:nvPr/>
        </p:nvCxnSpPr>
        <p:spPr>
          <a:xfrm>
            <a:off x="4069889" y="1814037"/>
            <a:ext cx="987552" cy="0"/>
          </a:xfrm>
          <a:prstGeom prst="straightConnector1">
            <a:avLst/>
          </a:prstGeom>
          <a:noFill/>
          <a:ln w="19050" cap="flat" cmpd="sng">
            <a:solidFill>
              <a:srgbClr val="BD8738"/>
            </a:solidFill>
            <a:prstDash val="solid"/>
            <a:miter lim="800000"/>
            <a:headEnd type="none" w="sm" len="sm"/>
            <a:tailEnd type="none" w="sm" len="sm"/>
          </a:ln>
        </p:spPr>
      </p:cxnSp>
      <p:cxnSp>
        <p:nvCxnSpPr>
          <p:cNvPr id="1677" name="Google Shape;1677;p311"/>
          <p:cNvCxnSpPr/>
          <p:nvPr/>
        </p:nvCxnSpPr>
        <p:spPr>
          <a:xfrm>
            <a:off x="3996377"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678" name="Google Shape;1678;p311"/>
          <p:cNvCxnSpPr/>
          <p:nvPr/>
        </p:nvCxnSpPr>
        <p:spPr>
          <a:xfrm>
            <a:off x="4033133"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679" name="Google Shape;1679;p311"/>
          <p:cNvCxnSpPr/>
          <p:nvPr/>
        </p:nvCxnSpPr>
        <p:spPr>
          <a:xfrm>
            <a:off x="5075539"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680" name="Google Shape;1680;p311"/>
          <p:cNvCxnSpPr/>
          <p:nvPr/>
        </p:nvCxnSpPr>
        <p:spPr>
          <a:xfrm>
            <a:off x="5107533" y="1814037"/>
            <a:ext cx="18658" cy="0"/>
          </a:xfrm>
          <a:prstGeom prst="straightConnector1">
            <a:avLst/>
          </a:prstGeom>
          <a:noFill/>
          <a:ln w="19050" cap="flat" cmpd="sng">
            <a:solidFill>
              <a:srgbClr val="BD8738"/>
            </a:solidFill>
            <a:prstDash val="solid"/>
            <a:round/>
            <a:headEnd type="none" w="sm" len="sm"/>
            <a:tailEnd type="none" w="sm" len="sm"/>
          </a:ln>
        </p:spPr>
      </p:cxnSp>
      <p:sp>
        <p:nvSpPr>
          <p:cNvPr id="1681" name="Google Shape;1681;p311"/>
          <p:cNvSpPr txBox="1">
            <a:spLocks noGrp="1"/>
          </p:cNvSpPr>
          <p:nvPr>
            <p:ph type="body" idx="2"/>
          </p:nvPr>
        </p:nvSpPr>
        <p:spPr>
          <a:xfrm>
            <a:off x="2552700" y="2110157"/>
            <a:ext cx="4038600" cy="199191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Caption">
  <p:cSld name="1_Caption KuyCmyK/cOQ=">
    <p:spTree>
      <p:nvGrpSpPr>
        <p:cNvPr id="1" name="Shape 1682"/>
        <p:cNvGrpSpPr/>
        <p:nvPr/>
      </p:nvGrpSpPr>
      <p:grpSpPr>
        <a:xfrm>
          <a:off x="0" y="0"/>
          <a:ext cx="0" cy="0"/>
          <a:chOff x="0" y="0"/>
          <a:chExt cx="0" cy="0"/>
        </a:xfrm>
      </p:grpSpPr>
      <p:sp>
        <p:nvSpPr>
          <p:cNvPr id="1683" name="Google Shape;1683;p312"/>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684" name="Google Shape;1684;p31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685" name="Google Shape;1685;p312" descr="A picture containing text, vector graphics, toy, doll&#10;&#10;Description automatically generated"/>
          <p:cNvPicPr preferRelativeResize="0"/>
          <p:nvPr/>
        </p:nvPicPr>
        <p:blipFill rotWithShape="1">
          <a:blip r:embed="rId3">
            <a:alphaModFix/>
          </a:blip>
          <a:srcRect/>
          <a:stretch/>
        </p:blipFill>
        <p:spPr>
          <a:xfrm>
            <a:off x="1145672" y="987084"/>
            <a:ext cx="2215127" cy="3457594"/>
          </a:xfrm>
          <a:prstGeom prst="rect">
            <a:avLst/>
          </a:prstGeom>
          <a:noFill/>
          <a:ln>
            <a:noFill/>
          </a:ln>
        </p:spPr>
      </p:pic>
      <p:sp>
        <p:nvSpPr>
          <p:cNvPr id="1686" name="Google Shape;1686;p312"/>
          <p:cNvSpPr txBox="1">
            <a:spLocks noGrp="1"/>
          </p:cNvSpPr>
          <p:nvPr>
            <p:ph type="body" idx="1"/>
          </p:nvPr>
        </p:nvSpPr>
        <p:spPr>
          <a:xfrm>
            <a:off x="4164295" y="1656080"/>
            <a:ext cx="3865563" cy="183134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rgbClr val="22366A"/>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Caption">
  <p:cSld name="1_Caption srQTiEr6bSQ=">
    <p:spTree>
      <p:nvGrpSpPr>
        <p:cNvPr id="1" name="Shape 1687"/>
        <p:cNvGrpSpPr/>
        <p:nvPr/>
      </p:nvGrpSpPr>
      <p:grpSpPr>
        <a:xfrm>
          <a:off x="0" y="0"/>
          <a:ext cx="0" cy="0"/>
          <a:chOff x="0" y="0"/>
          <a:chExt cx="0" cy="0"/>
        </a:xfrm>
      </p:grpSpPr>
      <p:sp>
        <p:nvSpPr>
          <p:cNvPr id="1688" name="Google Shape;1688;p313"/>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689" name="Google Shape;1689;p31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1690" name="Google Shape;1690;p313"/>
          <p:cNvGrpSpPr/>
          <p:nvPr/>
        </p:nvGrpSpPr>
        <p:grpSpPr>
          <a:xfrm>
            <a:off x="3907491" y="3547977"/>
            <a:ext cx="1329018" cy="71718"/>
            <a:chOff x="3907491" y="3547977"/>
            <a:chExt cx="1329018" cy="71718"/>
          </a:xfrm>
        </p:grpSpPr>
        <p:sp>
          <p:nvSpPr>
            <p:cNvPr id="1691" name="Google Shape;1691;p313"/>
            <p:cNvSpPr/>
            <p:nvPr/>
          </p:nvSpPr>
          <p:spPr>
            <a:xfrm>
              <a:off x="46059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2" name="Google Shape;1692;p313"/>
            <p:cNvSpPr/>
            <p:nvPr/>
          </p:nvSpPr>
          <p:spPr>
            <a:xfrm>
              <a:off x="44662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3" name="Google Shape;1693;p313"/>
            <p:cNvSpPr/>
            <p:nvPr/>
          </p:nvSpPr>
          <p:spPr>
            <a:xfrm>
              <a:off x="43265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4" name="Google Shape;1694;p313"/>
            <p:cNvSpPr/>
            <p:nvPr/>
          </p:nvSpPr>
          <p:spPr>
            <a:xfrm>
              <a:off x="41868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5" name="Google Shape;1695;p313"/>
            <p:cNvSpPr/>
            <p:nvPr/>
          </p:nvSpPr>
          <p:spPr>
            <a:xfrm>
              <a:off x="40471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6" name="Google Shape;1696;p313"/>
            <p:cNvSpPr/>
            <p:nvPr/>
          </p:nvSpPr>
          <p:spPr>
            <a:xfrm>
              <a:off x="39074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7" name="Google Shape;1697;p313"/>
            <p:cNvSpPr/>
            <p:nvPr/>
          </p:nvSpPr>
          <p:spPr>
            <a:xfrm>
              <a:off x="51647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8" name="Google Shape;1698;p313"/>
            <p:cNvSpPr/>
            <p:nvPr/>
          </p:nvSpPr>
          <p:spPr>
            <a:xfrm>
              <a:off x="50250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9" name="Google Shape;1699;p313"/>
            <p:cNvSpPr/>
            <p:nvPr/>
          </p:nvSpPr>
          <p:spPr>
            <a:xfrm>
              <a:off x="48853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0" name="Google Shape;1700;p313"/>
            <p:cNvSpPr/>
            <p:nvPr/>
          </p:nvSpPr>
          <p:spPr>
            <a:xfrm>
              <a:off x="47456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1701" name="Google Shape;1701;p313"/>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2000" b="1" i="1" u="none" strike="noStrike" cap="none">
                <a:solidFill>
                  <a:schemeClr val="lt2"/>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117" Type="http://schemas.openxmlformats.org/officeDocument/2006/relationships/theme" Target="../theme/theme1.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87" Type="http://schemas.openxmlformats.org/officeDocument/2006/relationships/slideLayout" Target="../slideLayouts/slideLayout87.xml"/><Relationship Id="rId102" Type="http://schemas.openxmlformats.org/officeDocument/2006/relationships/slideLayout" Target="../slideLayouts/slideLayout102.xml"/><Relationship Id="rId110" Type="http://schemas.openxmlformats.org/officeDocument/2006/relationships/slideLayout" Target="../slideLayouts/slideLayout110.xml"/><Relationship Id="rId115" Type="http://schemas.openxmlformats.org/officeDocument/2006/relationships/slideLayout" Target="../slideLayouts/slideLayout115.xml"/><Relationship Id="rId5" Type="http://schemas.openxmlformats.org/officeDocument/2006/relationships/slideLayout" Target="../slideLayouts/slideLayout5.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113" Type="http://schemas.openxmlformats.org/officeDocument/2006/relationships/slideLayout" Target="../slideLayouts/slideLayout113.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116" Type="http://schemas.openxmlformats.org/officeDocument/2006/relationships/slideLayout" Target="../slideLayouts/slideLayout11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11" Type="http://schemas.openxmlformats.org/officeDocument/2006/relationships/slideLayout" Target="../slideLayouts/slideLayout11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6" Type="http://schemas.openxmlformats.org/officeDocument/2006/relationships/slideLayout" Target="../slideLayouts/slideLayout106.xml"/><Relationship Id="rId114" Type="http://schemas.openxmlformats.org/officeDocument/2006/relationships/slideLayout" Target="../slideLayouts/slideLayout114.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 id="2147483702" r:id="rId54"/>
    <p:sldLayoutId id="2147483703" r:id="rId55"/>
    <p:sldLayoutId id="2147483704" r:id="rId56"/>
    <p:sldLayoutId id="2147483705" r:id="rId57"/>
    <p:sldLayoutId id="2147483706" r:id="rId58"/>
    <p:sldLayoutId id="2147483707" r:id="rId59"/>
    <p:sldLayoutId id="2147483708" r:id="rId60"/>
    <p:sldLayoutId id="2147483709" r:id="rId61"/>
    <p:sldLayoutId id="2147483710" r:id="rId62"/>
    <p:sldLayoutId id="2147483711" r:id="rId63"/>
    <p:sldLayoutId id="2147483712" r:id="rId64"/>
    <p:sldLayoutId id="2147483713" r:id="rId65"/>
    <p:sldLayoutId id="2147483714" r:id="rId66"/>
    <p:sldLayoutId id="2147483715" r:id="rId67"/>
    <p:sldLayoutId id="2147483716" r:id="rId68"/>
    <p:sldLayoutId id="2147483718" r:id="rId69"/>
    <p:sldLayoutId id="2147483719" r:id="rId70"/>
    <p:sldLayoutId id="2147483720" r:id="rId71"/>
    <p:sldLayoutId id="2147483721" r:id="rId72"/>
    <p:sldLayoutId id="2147483722" r:id="rId73"/>
    <p:sldLayoutId id="2147483723" r:id="rId74"/>
    <p:sldLayoutId id="2147483724" r:id="rId75"/>
    <p:sldLayoutId id="2147483725" r:id="rId76"/>
    <p:sldLayoutId id="2147483726" r:id="rId77"/>
    <p:sldLayoutId id="2147483727" r:id="rId78"/>
    <p:sldLayoutId id="2147483728" r:id="rId79"/>
    <p:sldLayoutId id="2147483729" r:id="rId80"/>
    <p:sldLayoutId id="2147483730" r:id="rId81"/>
    <p:sldLayoutId id="2147483731" r:id="rId82"/>
    <p:sldLayoutId id="2147483732" r:id="rId83"/>
    <p:sldLayoutId id="2147483733" r:id="rId84"/>
    <p:sldLayoutId id="2147483734" r:id="rId85"/>
    <p:sldLayoutId id="2147483735" r:id="rId86"/>
    <p:sldLayoutId id="2147483736" r:id="rId87"/>
    <p:sldLayoutId id="2147483737" r:id="rId88"/>
    <p:sldLayoutId id="2147483738" r:id="rId89"/>
    <p:sldLayoutId id="2147483739" r:id="rId90"/>
    <p:sldLayoutId id="2147483740" r:id="rId91"/>
    <p:sldLayoutId id="2147483741" r:id="rId92"/>
    <p:sldLayoutId id="2147483742" r:id="rId93"/>
    <p:sldLayoutId id="2147483743" r:id="rId94"/>
    <p:sldLayoutId id="2147483744" r:id="rId95"/>
    <p:sldLayoutId id="2147483745" r:id="rId96"/>
    <p:sldLayoutId id="2147483746" r:id="rId97"/>
    <p:sldLayoutId id="2147483747" r:id="rId98"/>
    <p:sldLayoutId id="2147483748" r:id="rId99"/>
    <p:sldLayoutId id="2147483749" r:id="rId100"/>
    <p:sldLayoutId id="2147483750" r:id="rId101"/>
    <p:sldLayoutId id="2147483751" r:id="rId102"/>
    <p:sldLayoutId id="2147483752" r:id="rId103"/>
    <p:sldLayoutId id="2147483753" r:id="rId104"/>
    <p:sldLayoutId id="2147483754" r:id="rId105"/>
    <p:sldLayoutId id="2147483755" r:id="rId106"/>
    <p:sldLayoutId id="2147483756" r:id="rId107"/>
    <p:sldLayoutId id="2147483757" r:id="rId108"/>
    <p:sldLayoutId id="2147483758" r:id="rId109"/>
    <p:sldLayoutId id="2147483759" r:id="rId110"/>
    <p:sldLayoutId id="2147483760" r:id="rId111"/>
    <p:sldLayoutId id="2147483761" r:id="rId112"/>
    <p:sldLayoutId id="2147483762" r:id="rId113"/>
    <p:sldLayoutId id="2147483763" r:id="rId114"/>
    <p:sldLayoutId id="2147483764" r:id="rId115"/>
    <p:sldLayoutId id="2147483765" r:id="rId1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4.xml"/></Relationships>
</file>

<file path=ppt/slides/_rels/slide6.xml.rels><?xml version="1.0" encoding="UTF-8" standalone="yes"?>
<Relationships xmlns="http://schemas.openxmlformats.org/package/2006/relationships"><Relationship Id="rId3" Type="http://schemas.openxmlformats.org/officeDocument/2006/relationships/hyperlink" Target="https://pxhere.com/en/photo/811631" TargetMode="External"/><Relationship Id="rId2" Type="http://schemas.openxmlformats.org/officeDocument/2006/relationships/image" Target="../media/image38.jpeg"/><Relationship Id="rId1" Type="http://schemas.openxmlformats.org/officeDocument/2006/relationships/slideLayout" Target="../slideLayouts/slideLayout1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31"/>
        <p:cNvGrpSpPr/>
        <p:nvPr/>
      </p:nvGrpSpPr>
      <p:grpSpPr>
        <a:xfrm>
          <a:off x="0" y="0"/>
          <a:ext cx="0" cy="0"/>
          <a:chOff x="0" y="0"/>
          <a:chExt cx="0" cy="0"/>
        </a:xfrm>
      </p:grpSpPr>
      <p:sp>
        <p:nvSpPr>
          <p:cNvPr id="1832" name="Google Shape;1832;p209"/>
          <p:cNvSpPr txBox="1">
            <a:spLocks noGrp="1"/>
          </p:cNvSpPr>
          <p:nvPr>
            <p:ph type="body" idx="1"/>
          </p:nvPr>
        </p:nvSpPr>
        <p:spPr>
          <a:xfrm>
            <a:off x="261267" y="2396150"/>
            <a:ext cx="3689422" cy="786249"/>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None/>
            </a:pPr>
            <a:r>
              <a:rPr lang="en-US" dirty="0"/>
              <a:t>FOOD DELIVERY WEBSITE</a:t>
            </a:r>
            <a:endParaRPr dirty="0"/>
          </a:p>
        </p:txBody>
      </p:sp>
      <p:sp>
        <p:nvSpPr>
          <p:cNvPr id="1833" name="Google Shape;1833;p209"/>
          <p:cNvSpPr txBox="1">
            <a:spLocks noGrp="1"/>
          </p:cNvSpPr>
          <p:nvPr>
            <p:ph type="body" idx="1"/>
          </p:nvPr>
        </p:nvSpPr>
        <p:spPr>
          <a:xfrm>
            <a:off x="261267" y="3361376"/>
            <a:ext cx="3689400" cy="4407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None/>
            </a:pPr>
            <a:r>
              <a:rPr lang="en-US" dirty="0"/>
              <a:t>Task - 1</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185F837B-833D-4EBF-91C0-78A4BD4F67BB}"/>
              </a:ext>
            </a:extLst>
          </p:cNvPr>
          <p:cNvSpPr txBox="1"/>
          <p:nvPr/>
        </p:nvSpPr>
        <p:spPr>
          <a:xfrm>
            <a:off x="475785" y="282498"/>
            <a:ext cx="8244469" cy="1774781"/>
          </a:xfrm>
          <a:prstGeom prst="rect">
            <a:avLst/>
          </a:prstGeom>
          <a:noFill/>
        </p:spPr>
        <p:txBody>
          <a:bodyPr wrap="square">
            <a:spAutoFit/>
          </a:bodyPr>
          <a:lstStyle/>
          <a:p>
            <a:pPr>
              <a:lnSpc>
                <a:spcPct val="107000"/>
              </a:lnSpc>
              <a:spcAft>
                <a:spcPts val="800"/>
              </a:spcAft>
            </a:pPr>
            <a:r>
              <a:rPr lang="en-IN" u="sng" dirty="0">
                <a:solidFill>
                  <a:srgbClr val="000000"/>
                </a:solidFill>
                <a:effectLst/>
                <a:latin typeface="EB Garamond" panose="00000500000000000000" pitchFamily="2" charset="0"/>
                <a:ea typeface="EB Garamond" panose="00000500000000000000" pitchFamily="2" charset="0"/>
                <a:cs typeface="Latha" panose="020B0604020202020204" pitchFamily="34" charset="0"/>
              </a:rPr>
              <a:t>Chef:</a:t>
            </a:r>
            <a:endParaRPr lang="en-IN" sz="1100" dirty="0">
              <a:effectLst/>
              <a:latin typeface="EB Garamond" panose="00000500000000000000" pitchFamily="2" charset="0"/>
              <a:ea typeface="EB Garamond" panose="00000500000000000000" pitchFamily="2" charset="0"/>
              <a:cs typeface="Latha" panose="020B0604020202020204" pitchFamily="34" charset="0"/>
            </a:endParaRPr>
          </a:p>
          <a:p>
            <a:pPr>
              <a:lnSpc>
                <a:spcPct val="107000"/>
              </a:lnSpc>
              <a:spcAft>
                <a:spcPts val="800"/>
              </a:spcAft>
            </a:pPr>
            <a:r>
              <a:rPr lang="en-IN" dirty="0">
                <a:solidFill>
                  <a:srgbClr val="000000"/>
                </a:solidFill>
                <a:effectLst/>
                <a:latin typeface="EB Garamond" panose="00000500000000000000" pitchFamily="2" charset="0"/>
                <a:ea typeface="EB Garamond" panose="00000500000000000000" pitchFamily="2" charset="0"/>
                <a:cs typeface="Latha" panose="020B0604020202020204" pitchFamily="34" charset="0"/>
              </a:rPr>
              <a:t>A chef shall be able to accept or reject a customer’s order item through a </a:t>
            </a:r>
            <a:r>
              <a:rPr lang="en-IN" dirty="0" err="1">
                <a:solidFill>
                  <a:srgbClr val="000000"/>
                </a:solidFill>
                <a:effectLst/>
                <a:latin typeface="EB Garamond" panose="00000500000000000000" pitchFamily="2" charset="0"/>
                <a:ea typeface="EB Garamond" panose="00000500000000000000" pitchFamily="2" charset="0"/>
                <a:cs typeface="Latha" panose="020B0604020202020204" pitchFamily="34" charset="0"/>
              </a:rPr>
              <a:t>display.A</a:t>
            </a:r>
            <a:r>
              <a:rPr lang="en-IN" dirty="0">
                <a:solidFill>
                  <a:srgbClr val="000000"/>
                </a:solidFill>
                <a:effectLst/>
                <a:latin typeface="EB Garamond" panose="00000500000000000000" pitchFamily="2" charset="0"/>
                <a:ea typeface="EB Garamond" panose="00000500000000000000" pitchFamily="2" charset="0"/>
                <a:cs typeface="Latha" panose="020B0604020202020204" pitchFamily="34" charset="0"/>
              </a:rPr>
              <a:t> chef shall be able to indicate that a customer’s order item is ready to be served through a display</a:t>
            </a:r>
            <a:endParaRPr lang="en-IN" sz="1100" dirty="0">
              <a:effectLst/>
              <a:latin typeface="EB Garamond" panose="00000500000000000000" pitchFamily="2" charset="0"/>
              <a:ea typeface="EB Garamond" panose="00000500000000000000" pitchFamily="2" charset="0"/>
              <a:cs typeface="Latha" panose="020B0604020202020204" pitchFamily="34" charset="0"/>
            </a:endParaRPr>
          </a:p>
          <a:p>
            <a:pPr>
              <a:lnSpc>
                <a:spcPct val="107000"/>
              </a:lnSpc>
              <a:spcAft>
                <a:spcPts val="800"/>
              </a:spcAft>
            </a:pPr>
            <a:r>
              <a:rPr lang="en-IN" u="sng" dirty="0">
                <a:solidFill>
                  <a:srgbClr val="000000"/>
                </a:solidFill>
                <a:effectLst/>
                <a:latin typeface="EB Garamond" panose="00000500000000000000" pitchFamily="2" charset="0"/>
                <a:ea typeface="EB Garamond" panose="00000500000000000000" pitchFamily="2" charset="0"/>
                <a:cs typeface="Latha" panose="020B0604020202020204" pitchFamily="34" charset="0"/>
              </a:rPr>
              <a:t>Supervisor</a:t>
            </a:r>
            <a:endParaRPr lang="en-IN" sz="1100" dirty="0">
              <a:effectLst/>
              <a:latin typeface="EB Garamond" panose="00000500000000000000" pitchFamily="2" charset="0"/>
              <a:ea typeface="EB Garamond" panose="00000500000000000000" pitchFamily="2" charset="0"/>
              <a:cs typeface="Latha" panose="020B0604020202020204" pitchFamily="34" charset="0"/>
            </a:endParaRPr>
          </a:p>
          <a:p>
            <a:pPr>
              <a:lnSpc>
                <a:spcPct val="107000"/>
              </a:lnSpc>
              <a:spcAft>
                <a:spcPts val="800"/>
              </a:spcAft>
            </a:pPr>
            <a:r>
              <a:rPr lang="en-IN" dirty="0">
                <a:solidFill>
                  <a:srgbClr val="000000"/>
                </a:solidFill>
                <a:effectLst/>
                <a:latin typeface="EB Garamond" panose="00000500000000000000" pitchFamily="2" charset="0"/>
                <a:ea typeface="EB Garamond" panose="00000500000000000000" pitchFamily="2" charset="0"/>
                <a:cs typeface="Latha" panose="020B0604020202020204" pitchFamily="34" charset="0"/>
              </a:rPr>
              <a:t>A supervisor shall be able to abort/purge a table's account/meals from the active system with no expectation of payment. A supervisor shall be able to issue a refund for one or more items to a customer</a:t>
            </a:r>
            <a:endParaRPr lang="en-IN" sz="1100" dirty="0">
              <a:effectLst/>
              <a:latin typeface="EB Garamond" panose="00000500000000000000" pitchFamily="2" charset="0"/>
              <a:ea typeface="EB Garamond" panose="00000500000000000000" pitchFamily="2" charset="0"/>
              <a:cs typeface="Latha" panose="020B0604020202020204" pitchFamily="34" charset="0"/>
            </a:endParaRPr>
          </a:p>
        </p:txBody>
      </p:sp>
    </p:spTree>
    <p:extLst>
      <p:ext uri="{BB962C8B-B14F-4D97-AF65-F5344CB8AC3E}">
        <p14:creationId xmlns="" xmlns:p14="http://schemas.microsoft.com/office/powerpoint/2010/main" val="21219344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 xmlns:a16="http://schemas.microsoft.com/office/drawing/2014/main" id="{B0951453-1E93-4E1A-BADF-4DC8E6A2F485}"/>
              </a:ext>
            </a:extLst>
          </p:cNvPr>
          <p:cNvSpPr>
            <a:spLocks noGrp="1"/>
          </p:cNvSpPr>
          <p:nvPr>
            <p:ph type="body" idx="1"/>
          </p:nvPr>
        </p:nvSpPr>
        <p:spPr/>
        <p:txBody>
          <a:bodyPr/>
          <a:lstStyle/>
          <a:p>
            <a:pPr marL="139700" indent="0">
              <a:lnSpc>
                <a:spcPct val="107000"/>
              </a:lnSpc>
              <a:spcAft>
                <a:spcPts val="800"/>
              </a:spcAft>
              <a:buNone/>
            </a:pPr>
            <a:r>
              <a:rPr lang="en-IN" sz="1600" b="1" u="sng" dirty="0">
                <a:solidFill>
                  <a:schemeClr val="bg1"/>
                </a:solidFill>
                <a:effectLst/>
                <a:latin typeface="EB Garamond" panose="00000500000000000000" pitchFamily="2" charset="0"/>
                <a:ea typeface="EB Garamond" panose="00000500000000000000" pitchFamily="2" charset="0"/>
                <a:cs typeface="Latha" panose="020B0604020202020204" pitchFamily="34" charset="0"/>
              </a:rPr>
              <a:t>4 .Interface requirements:</a:t>
            </a:r>
            <a:endParaRPr lang="en-IN" sz="1200" b="1" u="sng" dirty="0">
              <a:solidFill>
                <a:schemeClr val="bg1"/>
              </a:solidFill>
              <a:effectLst/>
              <a:latin typeface="EB Garamond" panose="00000500000000000000" pitchFamily="2" charset="0"/>
              <a:ea typeface="EB Garamond" panose="00000500000000000000" pitchFamily="2" charset="0"/>
              <a:cs typeface="Latha" panose="020B0604020202020204" pitchFamily="34" charset="0"/>
            </a:endParaRPr>
          </a:p>
          <a:p>
            <a:pPr marL="139700" indent="0">
              <a:lnSpc>
                <a:spcPct val="107000"/>
              </a:lnSpc>
              <a:spcAft>
                <a:spcPts val="800"/>
              </a:spcAft>
              <a:buNone/>
            </a:pPr>
            <a:r>
              <a:rPr lang="en-IN" sz="1400" dirty="0">
                <a:effectLst/>
                <a:latin typeface="EB Garamond" panose="00000500000000000000" pitchFamily="2" charset="0"/>
                <a:ea typeface="EB Garamond" panose="00000500000000000000" pitchFamily="2" charset="0"/>
                <a:cs typeface="Latha" panose="020B0604020202020204" pitchFamily="34" charset="0"/>
              </a:rPr>
              <a:t>User Interfaces</a:t>
            </a:r>
            <a:endParaRPr lang="en-IN" sz="1100" dirty="0">
              <a:effectLst/>
              <a:latin typeface="EB Garamond" panose="00000500000000000000" pitchFamily="2" charset="0"/>
              <a:ea typeface="EB Garamond" panose="00000500000000000000" pitchFamily="2" charset="0"/>
              <a:cs typeface="Latha" panose="020B0604020202020204" pitchFamily="34" charset="0"/>
            </a:endParaRPr>
          </a:p>
          <a:p>
            <a:pPr marL="139700" indent="0">
              <a:lnSpc>
                <a:spcPct val="107000"/>
              </a:lnSpc>
              <a:spcAft>
                <a:spcPts val="800"/>
              </a:spcAft>
              <a:buNone/>
            </a:pPr>
            <a:r>
              <a:rPr lang="en-IN" sz="1100" dirty="0">
                <a:effectLst/>
                <a:latin typeface="EB Garamond" panose="00000500000000000000" pitchFamily="2" charset="0"/>
                <a:ea typeface="EB Garamond" panose="00000500000000000000" pitchFamily="2" charset="0"/>
                <a:cs typeface="Latha" panose="020B0604020202020204" pitchFamily="34" charset="0"/>
              </a:rPr>
              <a:t>This interface uses the surface computer paradigm - users interact with the system by dragging 'objects' around on the ﬂatscreen touch-sensitive display. For the RFOS, users can manipulate objects such as items of food, dietary requirements, tips and menus on the surface of their table. Such objects can be moved into static objects such as meals and payments to perform various functions. In addition to this object manipulation paradigm, a limited system menu is necessary. Users will summon their restaurant menu, which is combined with a system/command menu, using an easy touch gesture, a double-tap on the touch surface, and dismiss it with a similar  gesture or by tapping a close button GUI element</a:t>
            </a:r>
            <a:endParaRPr lang="en-IN" dirty="0">
              <a:effectLst/>
              <a:latin typeface="EB Garamond" panose="00000500000000000000" pitchFamily="2" charset="0"/>
              <a:ea typeface="EB Garamond" panose="00000500000000000000" pitchFamily="2" charset="0"/>
              <a:cs typeface="Latha" panose="020B0604020202020204" pitchFamily="34" charset="0"/>
            </a:endParaRPr>
          </a:p>
          <a:p>
            <a:endParaRPr lang="en-IN" dirty="0"/>
          </a:p>
        </p:txBody>
      </p:sp>
    </p:spTree>
    <p:extLst>
      <p:ext uri="{BB962C8B-B14F-4D97-AF65-F5344CB8AC3E}">
        <p14:creationId xmlns="" xmlns:p14="http://schemas.microsoft.com/office/powerpoint/2010/main" val="10745891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 xmlns:a16="http://schemas.microsoft.com/office/drawing/2014/main" id="{C405EE9A-64B1-4D06-B607-160A1DFDE33B}"/>
              </a:ext>
            </a:extLst>
          </p:cNvPr>
          <p:cNvSpPr>
            <a:spLocks noGrp="1"/>
          </p:cNvSpPr>
          <p:nvPr>
            <p:ph type="body" idx="1"/>
          </p:nvPr>
        </p:nvSpPr>
        <p:spPr/>
        <p:txBody>
          <a:bodyPr/>
          <a:lstStyle/>
          <a:p>
            <a:r>
              <a:rPr lang="en-IN" u="sng" dirty="0">
                <a:effectLst/>
                <a:latin typeface="EB Garamond" panose="00000500000000000000" pitchFamily="2" charset="0"/>
                <a:ea typeface="EB Garamond" panose="00000500000000000000" pitchFamily="2" charset="0"/>
                <a:cs typeface="Latha" panose="020B0604020202020204" pitchFamily="34" charset="0"/>
              </a:rPr>
              <a:t>4.2 Hardware Interfaces</a:t>
            </a:r>
            <a:endParaRPr lang="en-IN" dirty="0">
              <a:effectLst/>
              <a:latin typeface="EB Garamond" panose="00000500000000000000" pitchFamily="2" charset="0"/>
              <a:ea typeface="EB Garamond" panose="00000500000000000000" pitchFamily="2" charset="0"/>
              <a:cs typeface="Latha" panose="020B0604020202020204" pitchFamily="34" charset="0"/>
            </a:endParaRPr>
          </a:p>
          <a:p>
            <a:endParaRPr lang="en-IN" dirty="0"/>
          </a:p>
        </p:txBody>
      </p:sp>
      <p:sp>
        <p:nvSpPr>
          <p:cNvPr id="4" name="Text Placeholder 3">
            <a:extLst>
              <a:ext uri="{FF2B5EF4-FFF2-40B4-BE49-F238E27FC236}">
                <a16:creationId xmlns="" xmlns:a16="http://schemas.microsoft.com/office/drawing/2014/main" id="{9F4931EA-FAFF-44B7-BF26-5C2A2A6133D1}"/>
              </a:ext>
            </a:extLst>
          </p:cNvPr>
          <p:cNvSpPr>
            <a:spLocks noGrp="1"/>
          </p:cNvSpPr>
          <p:nvPr>
            <p:ph type="body" idx="2"/>
          </p:nvPr>
        </p:nvSpPr>
        <p:spPr/>
        <p:txBody>
          <a:bodyPr>
            <a:normAutofit fontScale="85000" lnSpcReduction="10000"/>
          </a:bodyPr>
          <a:lstStyle/>
          <a:p>
            <a:pPr>
              <a:lnSpc>
                <a:spcPct val="107000"/>
              </a:lnSpc>
              <a:spcAft>
                <a:spcPts val="800"/>
              </a:spcAft>
            </a:pPr>
            <a:r>
              <a:rPr lang="en-IN" i="0" dirty="0">
                <a:effectLst/>
                <a:latin typeface="EB Garamond" panose="00000500000000000000" pitchFamily="2" charset="0"/>
                <a:ea typeface="EB Garamond" panose="00000500000000000000" pitchFamily="2" charset="0"/>
                <a:cs typeface="Latha" panose="020B0604020202020204" pitchFamily="34" charset="0"/>
              </a:rPr>
              <a:t>These devices are the surface computers, the wireless tablets and the touch displays. All three devices must be physically robust and immune to liquid damage and stains. The devices(with the possible exception of displays) must also have good industrial design aesthetics, as they are to be used in place of normal restaurant tables and notepads and will be in direct contact with customers.</a:t>
            </a:r>
          </a:p>
          <a:p>
            <a:endParaRPr lang="en-IN" dirty="0"/>
          </a:p>
        </p:txBody>
      </p:sp>
    </p:spTree>
    <p:extLst>
      <p:ext uri="{BB962C8B-B14F-4D97-AF65-F5344CB8AC3E}">
        <p14:creationId xmlns="" xmlns:p14="http://schemas.microsoft.com/office/powerpoint/2010/main" val="11681582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 xmlns:a16="http://schemas.microsoft.com/office/drawing/2014/main" id="{E80255C7-C274-4655-BF2D-749A9F20CDEC}"/>
              </a:ext>
            </a:extLst>
          </p:cNvPr>
          <p:cNvSpPr>
            <a:spLocks noGrp="1"/>
          </p:cNvSpPr>
          <p:nvPr>
            <p:ph type="body" idx="1"/>
          </p:nvPr>
        </p:nvSpPr>
        <p:spPr/>
        <p:txBody>
          <a:bodyPr/>
          <a:lstStyle/>
          <a:p>
            <a:r>
              <a:rPr lang="en-IN" sz="1600" u="sng" dirty="0">
                <a:effectLst/>
                <a:latin typeface="EB Garamond" panose="00000500000000000000" pitchFamily="2" charset="0"/>
                <a:ea typeface="EB Garamond" panose="00000500000000000000" pitchFamily="2" charset="0"/>
                <a:cs typeface="Latha" panose="020B0604020202020204" pitchFamily="34" charset="0"/>
              </a:rPr>
              <a:t> Software Interfaces</a:t>
            </a:r>
            <a:endParaRPr lang="en-IN" sz="1200" dirty="0">
              <a:effectLst/>
              <a:latin typeface="EB Garamond" panose="00000500000000000000" pitchFamily="2" charset="0"/>
              <a:ea typeface="EB Garamond" panose="00000500000000000000" pitchFamily="2" charset="0"/>
              <a:cs typeface="Latha" panose="020B0604020202020204" pitchFamily="34" charset="0"/>
            </a:endParaRPr>
          </a:p>
          <a:p>
            <a:endParaRPr lang="en-IN" dirty="0"/>
          </a:p>
        </p:txBody>
      </p:sp>
      <p:sp>
        <p:nvSpPr>
          <p:cNvPr id="7" name="Text Placeholder 6">
            <a:extLst>
              <a:ext uri="{FF2B5EF4-FFF2-40B4-BE49-F238E27FC236}">
                <a16:creationId xmlns="" xmlns:a16="http://schemas.microsoft.com/office/drawing/2014/main" id="{9DA33B4A-68A9-46DF-BABC-32E4469EA48F}"/>
              </a:ext>
            </a:extLst>
          </p:cNvPr>
          <p:cNvSpPr>
            <a:spLocks noGrp="1"/>
          </p:cNvSpPr>
          <p:nvPr>
            <p:ph type="body" idx="2"/>
          </p:nvPr>
        </p:nvSpPr>
        <p:spPr>
          <a:xfrm>
            <a:off x="0" y="2323627"/>
            <a:ext cx="4410221" cy="1179227"/>
          </a:xfrm>
        </p:spPr>
        <p:txBody>
          <a:bodyPr/>
          <a:lstStyle/>
          <a:p>
            <a:pPr>
              <a:lnSpc>
                <a:spcPct val="107000"/>
              </a:lnSpc>
              <a:spcAft>
                <a:spcPts val="800"/>
              </a:spcAft>
            </a:pPr>
            <a:r>
              <a:rPr lang="en-IN" sz="1400" dirty="0">
                <a:effectLst/>
                <a:latin typeface="EB Garamond" panose="00000500000000000000" pitchFamily="2" charset="0"/>
                <a:ea typeface="EB Garamond" panose="00000500000000000000" pitchFamily="2" charset="0"/>
                <a:cs typeface="Latha" panose="020B0604020202020204" pitchFamily="34" charset="0"/>
              </a:rPr>
              <a:t>The RFOS will interface with a Database Management System (DBMS) that stores the information necessary for the RMOS to operate. The DBMS must be able to provide, on request and with low latency, data concerning the restaurant's menu, employees (and their passwords) and available dietary requirements</a:t>
            </a:r>
            <a:endParaRPr lang="en-IN" sz="1100" dirty="0">
              <a:effectLst/>
              <a:latin typeface="EB Garamond" panose="00000500000000000000" pitchFamily="2" charset="0"/>
              <a:ea typeface="EB Garamond" panose="00000500000000000000" pitchFamily="2" charset="0"/>
              <a:cs typeface="Latha" panose="020B0604020202020204" pitchFamily="34" charset="0"/>
            </a:endParaRPr>
          </a:p>
          <a:p>
            <a:endParaRPr lang="en-IN" dirty="0"/>
          </a:p>
        </p:txBody>
      </p:sp>
    </p:spTree>
    <p:extLst>
      <p:ext uri="{BB962C8B-B14F-4D97-AF65-F5344CB8AC3E}">
        <p14:creationId xmlns="" xmlns:p14="http://schemas.microsoft.com/office/powerpoint/2010/main" val="25284370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 xmlns:a16="http://schemas.microsoft.com/office/drawing/2014/main" id="{22DA82B4-1C04-44B2-A9B0-0A977B214BCD}"/>
              </a:ext>
            </a:extLst>
          </p:cNvPr>
          <p:cNvSpPr>
            <a:spLocks noGrp="1"/>
          </p:cNvSpPr>
          <p:nvPr>
            <p:ph type="body" idx="1"/>
          </p:nvPr>
        </p:nvSpPr>
        <p:spPr>
          <a:xfrm>
            <a:off x="3502855" y="1026942"/>
            <a:ext cx="5641145" cy="1814732"/>
          </a:xfrm>
        </p:spPr>
        <p:txBody>
          <a:bodyPr/>
          <a:lstStyle/>
          <a:p>
            <a:pPr>
              <a:lnSpc>
                <a:spcPct val="107000"/>
              </a:lnSpc>
              <a:spcAft>
                <a:spcPts val="800"/>
              </a:spcAft>
            </a:pPr>
            <a:r>
              <a:rPr lang="en-IN" sz="2000" i="0" dirty="0">
                <a:effectLst/>
                <a:latin typeface="EB Garamond" panose="00000500000000000000" pitchFamily="2" charset="0"/>
                <a:ea typeface="EB Garamond" panose="00000500000000000000" pitchFamily="2" charset="0"/>
                <a:cs typeface="Latha" panose="020B0604020202020204" pitchFamily="34" charset="0"/>
              </a:rPr>
              <a:t>Communications Interfaces</a:t>
            </a:r>
            <a:endParaRPr lang="en-IN" sz="1600" i="0" dirty="0">
              <a:latin typeface="EB Garamond" panose="00000500000000000000" pitchFamily="2" charset="0"/>
              <a:ea typeface="EB Garamond" panose="00000500000000000000" pitchFamily="2" charset="0"/>
              <a:cs typeface="Latha" panose="020B0604020202020204" pitchFamily="34" charset="0"/>
            </a:endParaRPr>
          </a:p>
          <a:p>
            <a:pPr algn="just">
              <a:lnSpc>
                <a:spcPct val="107000"/>
              </a:lnSpc>
              <a:spcAft>
                <a:spcPts val="800"/>
              </a:spcAft>
            </a:pPr>
            <a:r>
              <a:rPr lang="en-IN" sz="1100" dirty="0">
                <a:effectLst/>
                <a:latin typeface="EB Garamond" panose="00000500000000000000" pitchFamily="2" charset="0"/>
                <a:ea typeface="EB Garamond" panose="00000500000000000000" pitchFamily="2" charset="0"/>
                <a:cs typeface="Latha" panose="020B0604020202020204" pitchFamily="34" charset="0"/>
              </a:rPr>
              <a:t>      </a:t>
            </a:r>
            <a:r>
              <a:rPr lang="en-IN" sz="1200" dirty="0">
                <a:effectLst/>
                <a:latin typeface="EB Garamond" panose="00000500000000000000" pitchFamily="2" charset="0"/>
                <a:ea typeface="EB Garamond" panose="00000500000000000000" pitchFamily="2" charset="0"/>
                <a:cs typeface="Latha" panose="020B0604020202020204" pitchFamily="34" charset="0"/>
              </a:rPr>
              <a:t>The RFOS will interface with a Local Area Network (LAN) to maintain communication with all its devices. It should use a reliable-type IP protocol such as TCP/IP or reliable-UDP/IP for maximum compatibility and stability. All devices it will interface with should contain standard Ethernet compatible, software accessible LAN cards to maintain communication between the server and the surface computers, tablets, displays and the external payment system.</a:t>
            </a:r>
          </a:p>
          <a:p>
            <a:endParaRPr lang="en-IN" dirty="0"/>
          </a:p>
        </p:txBody>
      </p:sp>
    </p:spTree>
    <p:extLst>
      <p:ext uri="{BB962C8B-B14F-4D97-AF65-F5344CB8AC3E}">
        <p14:creationId xmlns="" xmlns:p14="http://schemas.microsoft.com/office/powerpoint/2010/main" val="14927622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 xmlns:a16="http://schemas.microsoft.com/office/drawing/2014/main" id="{732426AA-3511-45DB-A3E9-064A68E50D84}"/>
              </a:ext>
            </a:extLst>
          </p:cNvPr>
          <p:cNvSpPr>
            <a:spLocks noGrp="1"/>
          </p:cNvSpPr>
          <p:nvPr>
            <p:ph type="title"/>
          </p:nvPr>
        </p:nvSpPr>
        <p:spPr/>
        <p:txBody>
          <a:bodyPr>
            <a:normAutofit fontScale="90000"/>
          </a:bodyPr>
          <a:lstStyle/>
          <a:p>
            <a:r>
              <a:rPr lang="en-IN" dirty="0">
                <a:solidFill>
                  <a:schemeClr val="bg1"/>
                </a:solidFill>
                <a:effectLst/>
                <a:latin typeface="EB Garamond" panose="00000500000000000000" pitchFamily="2" charset="0"/>
                <a:ea typeface="EB Garamond" panose="00000500000000000000" pitchFamily="2" charset="0"/>
                <a:cs typeface="Latha" panose="020B0604020202020204" pitchFamily="34" charset="0"/>
              </a:rPr>
              <a:t>5.Non functional requirements</a:t>
            </a:r>
            <a:r>
              <a:rPr lang="en-IN" sz="1800" dirty="0">
                <a:solidFill>
                  <a:schemeClr val="bg1"/>
                </a:solidFill>
                <a:effectLst/>
                <a:latin typeface="EB Garamond" panose="00000500000000000000" pitchFamily="2" charset="0"/>
                <a:ea typeface="EB Garamond" panose="00000500000000000000" pitchFamily="2" charset="0"/>
                <a:cs typeface="Latha" panose="020B0604020202020204" pitchFamily="34" charset="0"/>
              </a:rPr>
              <a:t/>
            </a:r>
            <a:br>
              <a:rPr lang="en-IN" sz="1800" dirty="0">
                <a:solidFill>
                  <a:schemeClr val="bg1"/>
                </a:solidFill>
                <a:effectLst/>
                <a:latin typeface="EB Garamond" panose="00000500000000000000" pitchFamily="2" charset="0"/>
                <a:ea typeface="EB Garamond" panose="00000500000000000000" pitchFamily="2" charset="0"/>
                <a:cs typeface="Latha" panose="020B0604020202020204" pitchFamily="34" charset="0"/>
              </a:rPr>
            </a:br>
            <a:endParaRPr lang="en-IN" dirty="0">
              <a:solidFill>
                <a:schemeClr val="bg1"/>
              </a:solidFill>
              <a:latin typeface="EB Garamond" panose="00000500000000000000" pitchFamily="2" charset="0"/>
              <a:ea typeface="EB Garamond" panose="00000500000000000000" pitchFamily="2" charset="0"/>
            </a:endParaRPr>
          </a:p>
        </p:txBody>
      </p:sp>
      <p:sp>
        <p:nvSpPr>
          <p:cNvPr id="7" name="Text Placeholder 6">
            <a:extLst>
              <a:ext uri="{FF2B5EF4-FFF2-40B4-BE49-F238E27FC236}">
                <a16:creationId xmlns="" xmlns:a16="http://schemas.microsoft.com/office/drawing/2014/main" id="{F04E2B7C-4D6B-4EEB-A668-9EBA6B033A36}"/>
              </a:ext>
            </a:extLst>
          </p:cNvPr>
          <p:cNvSpPr>
            <a:spLocks noGrp="1"/>
          </p:cNvSpPr>
          <p:nvPr>
            <p:ph type="body" idx="1"/>
          </p:nvPr>
        </p:nvSpPr>
        <p:spPr/>
        <p:txBody>
          <a:bodyPr/>
          <a:lstStyle/>
          <a:p>
            <a:pPr marL="139700" indent="0">
              <a:lnSpc>
                <a:spcPct val="107000"/>
              </a:lnSpc>
              <a:spcAft>
                <a:spcPts val="800"/>
              </a:spcAft>
              <a:buNone/>
            </a:pPr>
            <a:r>
              <a:rPr lang="en-IN" sz="1000" b="1" dirty="0">
                <a:effectLst/>
                <a:latin typeface="EB Garamond" panose="00000500000000000000" pitchFamily="2" charset="0"/>
                <a:ea typeface="EB Garamond" panose="00000500000000000000" pitchFamily="2" charset="0"/>
                <a:cs typeface="Latha" panose="020B0604020202020204" pitchFamily="34" charset="0"/>
              </a:rPr>
              <a:t> </a:t>
            </a:r>
            <a:r>
              <a:rPr lang="en-IN" b="1" dirty="0">
                <a:effectLst/>
                <a:latin typeface="EB Garamond" panose="00000500000000000000" pitchFamily="2" charset="0"/>
                <a:ea typeface="EB Garamond" panose="00000500000000000000" pitchFamily="2" charset="0"/>
                <a:cs typeface="Latha" panose="020B0604020202020204" pitchFamily="34" charset="0"/>
              </a:rPr>
              <a:t>Performance Requirements</a:t>
            </a:r>
            <a:endParaRPr lang="en-IN" sz="1100" b="1" dirty="0">
              <a:effectLst/>
              <a:latin typeface="EB Garamond" panose="00000500000000000000" pitchFamily="2" charset="0"/>
              <a:ea typeface="EB Garamond" panose="00000500000000000000" pitchFamily="2" charset="0"/>
              <a:cs typeface="Latha" panose="020B0604020202020204" pitchFamily="34" charset="0"/>
            </a:endParaRPr>
          </a:p>
          <a:p>
            <a:pPr marL="139700" indent="0">
              <a:lnSpc>
                <a:spcPct val="107000"/>
              </a:lnSpc>
              <a:spcAft>
                <a:spcPts val="800"/>
              </a:spcAft>
              <a:buNone/>
            </a:pPr>
            <a:r>
              <a:rPr lang="en-IN" sz="1200" dirty="0">
                <a:effectLst/>
                <a:latin typeface="EB Garamond" panose="00000500000000000000" pitchFamily="2" charset="0"/>
                <a:ea typeface="EB Garamond" panose="00000500000000000000" pitchFamily="2" charset="0"/>
                <a:cs typeface="Latha" panose="020B0604020202020204" pitchFamily="34" charset="0"/>
              </a:rPr>
              <a:t>The server shall be capable of supporting an arbitrary number of surface computers, </a:t>
            </a:r>
            <a:r>
              <a:rPr lang="en-IN" sz="1200" dirty="0" err="1">
                <a:effectLst/>
                <a:latin typeface="EB Garamond" panose="00000500000000000000" pitchFamily="2" charset="0"/>
                <a:ea typeface="EB Garamond" panose="00000500000000000000" pitchFamily="2" charset="0"/>
                <a:cs typeface="Latha" panose="020B0604020202020204" pitchFamily="34" charset="0"/>
              </a:rPr>
              <a:t>tabletsand</a:t>
            </a:r>
            <a:r>
              <a:rPr lang="en-IN" sz="1200" dirty="0">
                <a:effectLst/>
                <a:latin typeface="EB Garamond" panose="00000500000000000000" pitchFamily="2" charset="0"/>
                <a:ea typeface="EB Garamond" panose="00000500000000000000" pitchFamily="2" charset="0"/>
                <a:cs typeface="Latha" panose="020B0604020202020204" pitchFamily="34" charset="0"/>
              </a:rPr>
              <a:t> displays, that is, it shall provide no limit on how many devices are in the </a:t>
            </a:r>
            <a:r>
              <a:rPr lang="en-IN" sz="1200" dirty="0" err="1">
                <a:effectLst/>
                <a:latin typeface="EB Garamond" panose="00000500000000000000" pitchFamily="2" charset="0"/>
                <a:ea typeface="EB Garamond" panose="00000500000000000000" pitchFamily="2" charset="0"/>
                <a:cs typeface="Latha" panose="020B0604020202020204" pitchFamily="34" charset="0"/>
              </a:rPr>
              <a:t>system.The</a:t>
            </a:r>
            <a:r>
              <a:rPr lang="en-IN" sz="1200" dirty="0">
                <a:effectLst/>
                <a:latin typeface="EB Garamond" panose="00000500000000000000" pitchFamily="2" charset="0"/>
                <a:ea typeface="EB Garamond" panose="00000500000000000000" pitchFamily="2" charset="0"/>
                <a:cs typeface="Latha" panose="020B0604020202020204" pitchFamily="34" charset="0"/>
              </a:rPr>
              <a:t> server shall be capable of supporting an arbitrary number of active </a:t>
            </a:r>
            <a:r>
              <a:rPr lang="en-IN" dirty="0">
                <a:effectLst/>
                <a:latin typeface="EB Garamond" panose="00000500000000000000" pitchFamily="2" charset="0"/>
                <a:ea typeface="EB Garamond" panose="00000500000000000000" pitchFamily="2" charset="0"/>
                <a:cs typeface="Latha" panose="020B0604020202020204" pitchFamily="34" charset="0"/>
              </a:rPr>
              <a:t>customer payments, that </a:t>
            </a:r>
            <a:r>
              <a:rPr lang="en-IN" dirty="0" err="1">
                <a:effectLst/>
                <a:latin typeface="EB Garamond" panose="00000500000000000000" pitchFamily="2" charset="0"/>
                <a:ea typeface="EB Garamond" panose="00000500000000000000" pitchFamily="2" charset="0"/>
                <a:cs typeface="Latha" panose="020B0604020202020204" pitchFamily="34" charset="0"/>
              </a:rPr>
              <a:t>is,no</a:t>
            </a:r>
            <a:r>
              <a:rPr lang="en-IN" dirty="0">
                <a:effectLst/>
                <a:latin typeface="EB Garamond" panose="00000500000000000000" pitchFamily="2" charset="0"/>
                <a:ea typeface="EB Garamond" panose="00000500000000000000" pitchFamily="2" charset="0"/>
                <a:cs typeface="Latha" panose="020B0604020202020204" pitchFamily="34" charset="0"/>
              </a:rPr>
              <a:t> payments shall be lost under any circumstances</a:t>
            </a:r>
            <a:endParaRPr lang="en-IN" sz="3200" dirty="0">
              <a:effectLst/>
              <a:latin typeface="EB Garamond" panose="00000500000000000000" pitchFamily="2" charset="0"/>
              <a:ea typeface="EB Garamond" panose="00000500000000000000" pitchFamily="2" charset="0"/>
              <a:cs typeface="Latha" panose="020B0604020202020204" pitchFamily="34" charset="0"/>
            </a:endParaRPr>
          </a:p>
          <a:p>
            <a:pPr marL="139700" indent="0">
              <a:buNone/>
            </a:pPr>
            <a:endParaRPr lang="en-IN" dirty="0"/>
          </a:p>
        </p:txBody>
      </p:sp>
    </p:spTree>
    <p:extLst>
      <p:ext uri="{BB962C8B-B14F-4D97-AF65-F5344CB8AC3E}">
        <p14:creationId xmlns="" xmlns:p14="http://schemas.microsoft.com/office/powerpoint/2010/main" val="29890189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 xmlns:a16="http://schemas.microsoft.com/office/drawing/2014/main" id="{D63CEE88-B65F-4AFF-B2FD-C0DF79B19C19}"/>
              </a:ext>
            </a:extLst>
          </p:cNvPr>
          <p:cNvSpPr>
            <a:spLocks noGrp="1"/>
          </p:cNvSpPr>
          <p:nvPr>
            <p:ph type="title"/>
          </p:nvPr>
        </p:nvSpPr>
        <p:spPr/>
        <p:txBody>
          <a:bodyPr>
            <a:normAutofit fontScale="90000"/>
          </a:bodyPr>
          <a:lstStyle/>
          <a:p>
            <a:r>
              <a:rPr lang="en-IN" sz="1800" dirty="0">
                <a:effectLst/>
                <a:latin typeface="EB Garamond" panose="00000500000000000000" pitchFamily="2" charset="0"/>
                <a:ea typeface="EB Garamond" panose="00000500000000000000" pitchFamily="2" charset="0"/>
                <a:cs typeface="Latha" panose="020B0604020202020204" pitchFamily="34" charset="0"/>
              </a:rPr>
              <a:t>Security Requirements</a:t>
            </a:r>
            <a:r>
              <a:rPr lang="en-IN" sz="1400" dirty="0">
                <a:effectLst/>
                <a:latin typeface="EB Garamond" panose="00000500000000000000" pitchFamily="2" charset="0"/>
                <a:ea typeface="EB Garamond" panose="00000500000000000000" pitchFamily="2" charset="0"/>
                <a:cs typeface="Latha" panose="020B0604020202020204" pitchFamily="34" charset="0"/>
              </a:rPr>
              <a:t/>
            </a:r>
            <a:br>
              <a:rPr lang="en-IN" sz="1400" dirty="0">
                <a:effectLst/>
                <a:latin typeface="EB Garamond" panose="00000500000000000000" pitchFamily="2" charset="0"/>
                <a:ea typeface="EB Garamond" panose="00000500000000000000" pitchFamily="2" charset="0"/>
                <a:cs typeface="Latha" panose="020B0604020202020204" pitchFamily="34" charset="0"/>
              </a:rPr>
            </a:br>
            <a:endParaRPr lang="en-IN" dirty="0"/>
          </a:p>
        </p:txBody>
      </p:sp>
      <p:sp>
        <p:nvSpPr>
          <p:cNvPr id="7" name="Text Placeholder 6">
            <a:extLst>
              <a:ext uri="{FF2B5EF4-FFF2-40B4-BE49-F238E27FC236}">
                <a16:creationId xmlns="" xmlns:a16="http://schemas.microsoft.com/office/drawing/2014/main" id="{6B929A70-83D1-4057-8AB8-95592E6EFA98}"/>
              </a:ext>
            </a:extLst>
          </p:cNvPr>
          <p:cNvSpPr>
            <a:spLocks noGrp="1"/>
          </p:cNvSpPr>
          <p:nvPr>
            <p:ph type="body" idx="1"/>
          </p:nvPr>
        </p:nvSpPr>
        <p:spPr/>
        <p:txBody>
          <a:bodyPr/>
          <a:lstStyle/>
          <a:p>
            <a:pPr marL="139700" indent="0">
              <a:lnSpc>
                <a:spcPct val="107000"/>
              </a:lnSpc>
              <a:spcAft>
                <a:spcPts val="800"/>
              </a:spcAft>
              <a:buNone/>
            </a:pPr>
            <a:r>
              <a:rPr lang="en-IN" sz="1400" dirty="0">
                <a:effectLst/>
                <a:latin typeface="EB Garamond" panose="00000500000000000000" pitchFamily="2" charset="0"/>
                <a:ea typeface="EB Garamond" panose="00000500000000000000" pitchFamily="2" charset="0"/>
                <a:cs typeface="Latha" panose="020B0604020202020204" pitchFamily="34" charset="0"/>
              </a:rPr>
              <a:t>A waiter password used for tablet login must have a bit-strength of at least 64 bits. A waiter password used for tablet login must be changed every three months. A waiter shall only be able to log into one tablet at any given instance of time. A waiter that attempts to log into a second tablet while already logged into</a:t>
            </a:r>
            <a:endParaRPr lang="en-IN" sz="1100" dirty="0">
              <a:effectLst/>
              <a:latin typeface="EB Garamond" panose="00000500000000000000" pitchFamily="2" charset="0"/>
              <a:ea typeface="EB Garamond" panose="00000500000000000000" pitchFamily="2" charset="0"/>
              <a:cs typeface="Latha" panose="020B0604020202020204" pitchFamily="34" charset="0"/>
            </a:endParaRPr>
          </a:p>
          <a:p>
            <a:endParaRPr lang="en-IN" dirty="0"/>
          </a:p>
        </p:txBody>
      </p:sp>
    </p:spTree>
    <p:extLst>
      <p:ext uri="{BB962C8B-B14F-4D97-AF65-F5344CB8AC3E}">
        <p14:creationId xmlns="" xmlns:p14="http://schemas.microsoft.com/office/powerpoint/2010/main" val="22872490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 xmlns:a16="http://schemas.microsoft.com/office/drawing/2014/main" id="{53A7ACB2-E232-4678-B128-B96CC3D85CD0}"/>
              </a:ext>
            </a:extLst>
          </p:cNvPr>
          <p:cNvSpPr>
            <a:spLocks noGrp="1"/>
          </p:cNvSpPr>
          <p:nvPr>
            <p:ph type="title"/>
          </p:nvPr>
        </p:nvSpPr>
        <p:spPr/>
        <p:txBody>
          <a:bodyPr>
            <a:normAutofit fontScale="90000"/>
          </a:bodyPr>
          <a:lstStyle/>
          <a:p>
            <a:r>
              <a:rPr lang="en-IN" sz="1800" dirty="0">
                <a:effectLst/>
                <a:latin typeface="EB Garamond" panose="00000500000000000000" pitchFamily="2" charset="0"/>
                <a:ea typeface="EB Garamond" panose="00000500000000000000" pitchFamily="2" charset="0"/>
                <a:cs typeface="Latha" panose="020B0604020202020204" pitchFamily="34" charset="0"/>
              </a:rPr>
              <a:t>Safety Requirements</a:t>
            </a:r>
            <a:br>
              <a:rPr lang="en-IN" sz="1800" dirty="0">
                <a:effectLst/>
                <a:latin typeface="EB Garamond" panose="00000500000000000000" pitchFamily="2" charset="0"/>
                <a:ea typeface="EB Garamond" panose="00000500000000000000" pitchFamily="2" charset="0"/>
                <a:cs typeface="Latha" panose="020B0604020202020204" pitchFamily="34" charset="0"/>
              </a:rPr>
            </a:br>
            <a:endParaRPr lang="en-IN" dirty="0"/>
          </a:p>
        </p:txBody>
      </p:sp>
      <p:sp>
        <p:nvSpPr>
          <p:cNvPr id="3" name="Text Placeholder 2">
            <a:extLst>
              <a:ext uri="{FF2B5EF4-FFF2-40B4-BE49-F238E27FC236}">
                <a16:creationId xmlns="" xmlns:a16="http://schemas.microsoft.com/office/drawing/2014/main" id="{5E19907C-2460-4254-9FE3-6E7A7E4FA37C}"/>
              </a:ext>
            </a:extLst>
          </p:cNvPr>
          <p:cNvSpPr>
            <a:spLocks noGrp="1"/>
          </p:cNvSpPr>
          <p:nvPr>
            <p:ph type="body" idx="1"/>
          </p:nvPr>
        </p:nvSpPr>
        <p:spPr>
          <a:prstGeom prst="rect">
            <a:avLst/>
          </a:prstGeom>
        </p:spPr>
        <p:txBody>
          <a:bodyPr>
            <a:normAutofit/>
          </a:bodyPr>
          <a:lstStyle/>
          <a:p>
            <a:pPr marL="139700" indent="0" algn="just">
              <a:buNone/>
            </a:pPr>
            <a:r>
              <a:rPr lang="en-IN" sz="1100" dirty="0">
                <a:effectLst/>
                <a:latin typeface="EB Garamond" panose="00000500000000000000" pitchFamily="2" charset="0"/>
                <a:ea typeface="EB Garamond" panose="00000500000000000000" pitchFamily="2" charset="0"/>
                <a:cs typeface="Latha" panose="020B0604020202020204" pitchFamily="34" charset="0"/>
              </a:rPr>
              <a:t>The system shall log every state and state change of every surface computer, tablet and display to provision recovery from system failure. The system shall be capable of restoring itself to its previous state in the event of failure(e.g. a system crash or power loss).The system shall be able to display a menu at all times to facilitate manual order taking should the need arise. The system shall utilise periodic 30-second keep-alive messages between tablets and the server to monitor tablet operational status</a:t>
            </a:r>
          </a:p>
          <a:p>
            <a:endParaRPr lang="en-IN" sz="500" dirty="0"/>
          </a:p>
        </p:txBody>
      </p:sp>
      <p:sp>
        <p:nvSpPr>
          <p:cNvPr id="14" name="Picture Placeholder 13">
            <a:extLst>
              <a:ext uri="{FF2B5EF4-FFF2-40B4-BE49-F238E27FC236}">
                <a16:creationId xmlns="" xmlns:a16="http://schemas.microsoft.com/office/drawing/2014/main" id="{5483CBCD-AAB1-43A0-BF4C-CD94E1EB66CB}"/>
              </a:ext>
            </a:extLst>
          </p:cNvPr>
          <p:cNvSpPr>
            <a:spLocks noGrp="1"/>
          </p:cNvSpPr>
          <p:nvPr>
            <p:ph type="pic" idx="2"/>
          </p:nvPr>
        </p:nvSpPr>
        <p:spPr/>
      </p:sp>
    </p:spTree>
    <p:extLst>
      <p:ext uri="{BB962C8B-B14F-4D97-AF65-F5344CB8AC3E}">
        <p14:creationId xmlns="" xmlns:p14="http://schemas.microsoft.com/office/powerpoint/2010/main" val="33476113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84"/>
        <p:cNvGrpSpPr/>
        <p:nvPr/>
      </p:nvGrpSpPr>
      <p:grpSpPr>
        <a:xfrm>
          <a:off x="0" y="0"/>
          <a:ext cx="0" cy="0"/>
          <a:chOff x="0" y="0"/>
          <a:chExt cx="0" cy="0"/>
        </a:xfrm>
      </p:grpSpPr>
      <p:pic>
        <p:nvPicPr>
          <p:cNvPr id="1885" name="Google Shape;1885;p213"/>
          <p:cNvPicPr preferRelativeResize="0"/>
          <p:nvPr/>
        </p:nvPicPr>
        <p:blipFill rotWithShape="1">
          <a:blip r:embed="rId3">
            <a:alphaModFix/>
          </a:blip>
          <a:srcRect/>
          <a:stretch/>
        </p:blipFill>
        <p:spPr>
          <a:xfrm>
            <a:off x="0" y="0"/>
            <a:ext cx="9144000" cy="51435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878"/>
        <p:cNvGrpSpPr/>
        <p:nvPr/>
      </p:nvGrpSpPr>
      <p:grpSpPr>
        <a:xfrm>
          <a:off x="0" y="0"/>
          <a:ext cx="0" cy="0"/>
          <a:chOff x="0" y="0"/>
          <a:chExt cx="0" cy="0"/>
        </a:xfrm>
      </p:grpSpPr>
      <p:sp>
        <p:nvSpPr>
          <p:cNvPr id="1879" name="Google Shape;1879;p212"/>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lt1"/>
              </a:buClr>
              <a:buSzPts val="1800"/>
              <a:buNone/>
            </a:pPr>
            <a:r>
              <a:rPr lang="en-US"/>
              <a:t>Submission Github</a:t>
            </a:r>
            <a:endParaRPr/>
          </a:p>
        </p:txBody>
      </p:sp>
      <p:sp>
        <p:nvSpPr>
          <p:cNvPr id="1880" name="Google Shape;1880;p212"/>
          <p:cNvSpPr txBox="1">
            <a:spLocks noGrp="1"/>
          </p:cNvSpPr>
          <p:nvPr>
            <p:ph type="body" idx="2"/>
          </p:nvPr>
        </p:nvSpPr>
        <p:spPr>
          <a:xfrm>
            <a:off x="4089330" y="2112419"/>
            <a:ext cx="2722200" cy="523180"/>
          </a:xfrm>
          <a:prstGeom prst="rect">
            <a:avLst/>
          </a:prstGeom>
          <a:noFill/>
          <a:ln>
            <a:noFill/>
          </a:ln>
        </p:spPr>
        <p:txBody>
          <a:bodyPr spcFirstLastPara="1" wrap="square" lIns="91425" tIns="45700" rIns="91425" bIns="45700" anchor="ctr" anchorCtr="0">
            <a:spAutoFit/>
          </a:bodyPr>
          <a:lstStyle/>
          <a:p>
            <a:pPr marL="0" lvl="0" indent="0"/>
            <a:r>
              <a:rPr lang="en-US" b="0" i="0" dirty="0" smtClean="0">
                <a:solidFill>
                  <a:srgbClr val="BD8738"/>
                </a:solidFill>
                <a:latin typeface="EB Garamond SemiBold"/>
                <a:ea typeface="EB Garamond SemiBold"/>
                <a:cs typeface="EB Garamond SemiBold"/>
                <a:sym typeface="EB Garamond SemiBold"/>
              </a:rPr>
              <a:t>https://github.com/rvdeepak/srs-food-delivery-website.git</a:t>
            </a:r>
            <a:endParaRPr b="0" i="0" dirty="0">
              <a:solidFill>
                <a:srgbClr val="BD8738"/>
              </a:solidFill>
              <a:latin typeface="EB Garamond SemiBold"/>
              <a:ea typeface="EB Garamond SemiBold"/>
              <a:cs typeface="EB Garamond SemiBold"/>
              <a:sym typeface="EB Garamond SemiBol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38"/>
        <p:cNvGrpSpPr/>
        <p:nvPr/>
      </p:nvGrpSpPr>
      <p:grpSpPr>
        <a:xfrm>
          <a:off x="0" y="0"/>
          <a:ext cx="0" cy="0"/>
          <a:chOff x="0" y="0"/>
          <a:chExt cx="0" cy="0"/>
        </a:xfrm>
      </p:grpSpPr>
      <p:sp>
        <p:nvSpPr>
          <p:cNvPr id="1839" name="Google Shape;1839;p210"/>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Autofit/>
          </a:bodyPr>
          <a:lstStyle/>
          <a:p>
            <a:r>
              <a:rPr lang="en-US" sz="1600" dirty="0"/>
              <a:t>FOOD DELIVERY WEBSITE</a:t>
            </a:r>
            <a:br>
              <a:rPr lang="en-US" sz="1600" dirty="0"/>
            </a:br>
            <a:endParaRPr sz="1200" dirty="0">
              <a:solidFill>
                <a:schemeClr val="lt2"/>
              </a:solidFill>
              <a:latin typeface="EB Garamond"/>
              <a:ea typeface="EB Garamond"/>
              <a:cs typeface="EB Garamond"/>
              <a:sym typeface="EB Garamond"/>
            </a:endParaRPr>
          </a:p>
        </p:txBody>
      </p:sp>
      <p:sp>
        <p:nvSpPr>
          <p:cNvPr id="1840" name="Google Shape;1840;p210"/>
          <p:cNvSpPr txBox="1">
            <a:spLocks noGrp="1"/>
          </p:cNvSpPr>
          <p:nvPr>
            <p:ph type="body" idx="1"/>
          </p:nvPr>
        </p:nvSpPr>
        <p:spPr>
          <a:xfrm>
            <a:off x="23413" y="1636038"/>
            <a:ext cx="4548587" cy="303642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lt1"/>
              </a:buClr>
              <a:buSzPts val="1400"/>
              <a:buNone/>
            </a:pPr>
            <a:endParaRPr dirty="0">
              <a:latin typeface="EB Garamond Medium"/>
              <a:ea typeface="EB Garamond Medium"/>
              <a:cs typeface="EB Garamond Medium"/>
              <a:sym typeface="EB Garamond Medium"/>
            </a:endParaRPr>
          </a:p>
        </p:txBody>
      </p:sp>
      <p:pic>
        <p:nvPicPr>
          <p:cNvPr id="1841" name="Google Shape;1841;p210"/>
          <p:cNvPicPr preferRelativeResize="0"/>
          <p:nvPr/>
        </p:nvPicPr>
        <p:blipFill rotWithShape="1">
          <a:blip r:embed="rId3">
            <a:alphaModFix/>
          </a:blip>
          <a:srcRect/>
          <a:stretch/>
        </p:blipFill>
        <p:spPr>
          <a:xfrm>
            <a:off x="4267275" y="242113"/>
            <a:ext cx="9144000" cy="5143500"/>
          </a:xfrm>
          <a:prstGeom prst="rect">
            <a:avLst/>
          </a:prstGeom>
          <a:noFill/>
          <a:ln>
            <a:noFill/>
          </a:ln>
        </p:spPr>
      </p:pic>
      <p:graphicFrame>
        <p:nvGraphicFramePr>
          <p:cNvPr id="1842" name="Google Shape;1842;p210"/>
          <p:cNvGraphicFramePr/>
          <p:nvPr>
            <p:extLst>
              <p:ext uri="{D42A27DB-BD31-4B8C-83A1-F6EECF244321}">
                <p14:modId xmlns="" xmlns:p14="http://schemas.microsoft.com/office/powerpoint/2010/main" val="4233504995"/>
              </p:ext>
            </p:extLst>
          </p:nvPr>
        </p:nvGraphicFramePr>
        <p:xfrm>
          <a:off x="144700" y="2131211"/>
          <a:ext cx="4279525" cy="2194410"/>
        </p:xfrm>
        <a:graphic>
          <a:graphicData uri="http://schemas.openxmlformats.org/drawingml/2006/table">
            <a:tbl>
              <a:tblPr>
                <a:noFill/>
                <a:tableStyleId>{11988E83-D4C4-4DDE-B1E8-2A12097C507F}</a:tableStyleId>
              </a:tblPr>
              <a:tblGrid>
                <a:gridCol w="1739400">
                  <a:extLst>
                    <a:ext uri="{9D8B030D-6E8A-4147-A177-3AD203B41FA5}">
                      <a16:colId xmlns="" xmlns:a16="http://schemas.microsoft.com/office/drawing/2014/main" val="20000"/>
                    </a:ext>
                  </a:extLst>
                </a:gridCol>
                <a:gridCol w="1725800">
                  <a:extLst>
                    <a:ext uri="{9D8B030D-6E8A-4147-A177-3AD203B41FA5}">
                      <a16:colId xmlns="" xmlns:a16="http://schemas.microsoft.com/office/drawing/2014/main" val="20001"/>
                    </a:ext>
                  </a:extLst>
                </a:gridCol>
                <a:gridCol w="814325">
                  <a:extLst>
                    <a:ext uri="{9D8B030D-6E8A-4147-A177-3AD203B41FA5}">
                      <a16:colId xmlns="" xmlns:a16="http://schemas.microsoft.com/office/drawing/2014/main" val="20002"/>
                    </a:ext>
                  </a:extLst>
                </a:gridCol>
              </a:tblGrid>
              <a:tr h="384758">
                <a:tc>
                  <a:txBody>
                    <a:bodyPr/>
                    <a:lstStyle/>
                    <a:p>
                      <a:pPr marL="0" lvl="0" indent="0" algn="ctr" rtl="0">
                        <a:spcBef>
                          <a:spcPts val="0"/>
                        </a:spcBef>
                        <a:spcAft>
                          <a:spcPts val="0"/>
                        </a:spcAft>
                        <a:buNone/>
                      </a:pPr>
                      <a:r>
                        <a:rPr lang="en-US" b="1" dirty="0">
                          <a:solidFill>
                            <a:schemeClr val="lt2"/>
                          </a:solidFill>
                        </a:rPr>
                        <a:t>LMS Username</a:t>
                      </a:r>
                      <a:endParaRPr b="1">
                        <a:solidFill>
                          <a:schemeClr val="lt2"/>
                        </a:solidFill>
                      </a:endParaRPr>
                    </a:p>
                  </a:txBody>
                  <a:tcPr marL="91425" marR="91425" marT="91425" marB="91425"/>
                </a:tc>
                <a:tc>
                  <a:txBody>
                    <a:bodyPr/>
                    <a:lstStyle/>
                    <a:p>
                      <a:pPr marL="0" lvl="0" indent="0" algn="ctr" rtl="0">
                        <a:spcBef>
                          <a:spcPts val="0"/>
                        </a:spcBef>
                        <a:spcAft>
                          <a:spcPts val="0"/>
                        </a:spcAft>
                        <a:buNone/>
                      </a:pPr>
                      <a:r>
                        <a:rPr lang="en-US" b="1">
                          <a:solidFill>
                            <a:schemeClr val="lt2"/>
                          </a:solidFill>
                        </a:rPr>
                        <a:t>Name </a:t>
                      </a:r>
                      <a:endParaRPr b="1">
                        <a:solidFill>
                          <a:schemeClr val="lt2"/>
                        </a:solidFill>
                      </a:endParaRPr>
                    </a:p>
                  </a:txBody>
                  <a:tcPr marL="91425" marR="91425" marT="91425" marB="91425"/>
                </a:tc>
                <a:tc>
                  <a:txBody>
                    <a:bodyPr/>
                    <a:lstStyle/>
                    <a:p>
                      <a:pPr marL="0" lvl="0" indent="0" algn="ctr" rtl="0">
                        <a:spcBef>
                          <a:spcPts val="0"/>
                        </a:spcBef>
                        <a:spcAft>
                          <a:spcPts val="0"/>
                        </a:spcAft>
                        <a:buNone/>
                      </a:pPr>
                      <a:r>
                        <a:rPr lang="en-US" b="1">
                          <a:solidFill>
                            <a:schemeClr val="lt2"/>
                          </a:solidFill>
                        </a:rPr>
                        <a:t>Batch </a:t>
                      </a:r>
                      <a:endParaRPr b="1">
                        <a:solidFill>
                          <a:schemeClr val="lt2"/>
                        </a:solidFill>
                      </a:endParaRPr>
                    </a:p>
                  </a:txBody>
                  <a:tcPr marL="91425" marR="91425" marT="91425" marB="91425"/>
                </a:tc>
                <a:extLst>
                  <a:ext uri="{0D108BD9-81ED-4DB2-BD59-A6C34878D82A}">
                    <a16:rowId xmlns="" xmlns:a16="http://schemas.microsoft.com/office/drawing/2014/main" val="10000"/>
                  </a:ext>
                </a:extLst>
              </a:tr>
              <a:tr h="384758">
                <a:tc>
                  <a:txBody>
                    <a:bodyPr/>
                    <a:lstStyle/>
                    <a:p>
                      <a:pPr marL="0" lvl="0" indent="0" algn="l" rtl="0">
                        <a:spcBef>
                          <a:spcPts val="0"/>
                        </a:spcBef>
                        <a:spcAft>
                          <a:spcPts val="0"/>
                        </a:spcAft>
                        <a:buNone/>
                      </a:pPr>
                      <a:r>
                        <a:rPr lang="en-IN" dirty="0"/>
                        <a:t>2115a822</a:t>
                      </a:r>
                      <a:endParaRPr dirty="0"/>
                    </a:p>
                  </a:txBody>
                  <a:tcPr marL="91425" marR="91425" marT="91425" marB="91425"/>
                </a:tc>
                <a:tc>
                  <a:txBody>
                    <a:bodyPr/>
                    <a:lstStyle/>
                    <a:p>
                      <a:pPr marL="0" lvl="0" indent="0" algn="l" rtl="0">
                        <a:spcBef>
                          <a:spcPts val="0"/>
                        </a:spcBef>
                        <a:spcAft>
                          <a:spcPts val="0"/>
                        </a:spcAft>
                        <a:buNone/>
                      </a:pPr>
                      <a:r>
                        <a:rPr lang="en-IN" dirty="0"/>
                        <a:t>MOHAMMED JAMALUDDIN S</a:t>
                      </a:r>
                      <a:endParaRPr dirty="0"/>
                    </a:p>
                  </a:txBody>
                  <a:tcPr marL="91425" marR="91425" marT="91425" marB="91425"/>
                </a:tc>
                <a:tc>
                  <a:txBody>
                    <a:bodyPr/>
                    <a:lstStyle/>
                    <a:p>
                      <a:pPr marL="0" lvl="0" indent="0" algn="l" rtl="0">
                        <a:spcBef>
                          <a:spcPts val="0"/>
                        </a:spcBef>
                        <a:spcAft>
                          <a:spcPts val="0"/>
                        </a:spcAft>
                        <a:buNone/>
                      </a:pPr>
                      <a:r>
                        <a:rPr lang="en-IN" dirty="0"/>
                        <a:t>A8</a:t>
                      </a:r>
                      <a:endParaRPr dirty="0"/>
                    </a:p>
                  </a:txBody>
                  <a:tcPr marL="91425" marR="91425" marT="91425" marB="91425"/>
                </a:tc>
                <a:extLst>
                  <a:ext uri="{0D108BD9-81ED-4DB2-BD59-A6C34878D82A}">
                    <a16:rowId xmlns="" xmlns:a16="http://schemas.microsoft.com/office/drawing/2014/main" val="10001"/>
                  </a:ext>
                </a:extLst>
              </a:tr>
              <a:tr h="384758">
                <a:tc>
                  <a:txBody>
                    <a:bodyPr/>
                    <a:lstStyle/>
                    <a:p>
                      <a:pPr marL="0" lvl="0" indent="0" algn="l" rtl="0">
                        <a:spcBef>
                          <a:spcPts val="0"/>
                        </a:spcBef>
                        <a:spcAft>
                          <a:spcPts val="0"/>
                        </a:spcAft>
                        <a:buNone/>
                      </a:pPr>
                      <a:r>
                        <a:rPr lang="en-IN" dirty="0"/>
                        <a:t>2115a827</a:t>
                      </a:r>
                      <a:endParaRPr dirty="0"/>
                    </a:p>
                  </a:txBody>
                  <a:tcPr marL="91425" marR="91425" marT="91425" marB="91425"/>
                </a:tc>
                <a:tc>
                  <a:txBody>
                    <a:bodyPr/>
                    <a:lstStyle/>
                    <a:p>
                      <a:pPr marL="0" lvl="0" indent="0" algn="l" rtl="0">
                        <a:spcBef>
                          <a:spcPts val="0"/>
                        </a:spcBef>
                        <a:spcAft>
                          <a:spcPts val="0"/>
                        </a:spcAft>
                        <a:buNone/>
                      </a:pPr>
                      <a:r>
                        <a:rPr lang="en-IN" dirty="0"/>
                        <a:t>RANJITH V</a:t>
                      </a:r>
                      <a:endParaRPr dirty="0"/>
                    </a:p>
                  </a:txBody>
                  <a:tcPr marL="91425" marR="91425" marT="91425" marB="91425"/>
                </a:tc>
                <a:tc>
                  <a:txBody>
                    <a:bodyPr/>
                    <a:lstStyle/>
                    <a:p>
                      <a:pPr marL="0" lvl="0" indent="0" algn="l" rtl="0">
                        <a:spcBef>
                          <a:spcPts val="0"/>
                        </a:spcBef>
                        <a:spcAft>
                          <a:spcPts val="0"/>
                        </a:spcAft>
                        <a:buNone/>
                      </a:pPr>
                      <a:r>
                        <a:rPr lang="en-IN" dirty="0"/>
                        <a:t>A8</a:t>
                      </a:r>
                      <a:endParaRPr dirty="0"/>
                    </a:p>
                  </a:txBody>
                  <a:tcPr marL="91425" marR="91425" marT="91425" marB="91425"/>
                </a:tc>
                <a:extLst>
                  <a:ext uri="{0D108BD9-81ED-4DB2-BD59-A6C34878D82A}">
                    <a16:rowId xmlns="" xmlns:a16="http://schemas.microsoft.com/office/drawing/2014/main" val="10002"/>
                  </a:ext>
                </a:extLst>
              </a:tr>
              <a:tr h="384758">
                <a:tc>
                  <a:txBody>
                    <a:bodyPr/>
                    <a:lstStyle/>
                    <a:p>
                      <a:pPr marL="0" lvl="0" indent="0" algn="l" rtl="0">
                        <a:spcBef>
                          <a:spcPts val="0"/>
                        </a:spcBef>
                        <a:spcAft>
                          <a:spcPts val="0"/>
                        </a:spcAft>
                        <a:buNone/>
                      </a:pPr>
                      <a:r>
                        <a:rPr lang="en-IN" dirty="0" smtClean="0"/>
                        <a:t>2115a84</a:t>
                      </a:r>
                      <a:endParaRPr dirty="0"/>
                    </a:p>
                  </a:txBody>
                  <a:tcPr marL="91425" marR="91425" marT="91425" marB="91425"/>
                </a:tc>
                <a:tc>
                  <a:txBody>
                    <a:bodyPr/>
                    <a:lstStyle/>
                    <a:p>
                      <a:pPr marL="0" lvl="0" indent="0" algn="l" rtl="0">
                        <a:spcBef>
                          <a:spcPts val="0"/>
                        </a:spcBef>
                        <a:spcAft>
                          <a:spcPts val="0"/>
                        </a:spcAft>
                        <a:buNone/>
                      </a:pPr>
                      <a:r>
                        <a:rPr lang="en-IN" dirty="0"/>
                        <a:t>DEEPAKRAJAN R</a:t>
                      </a:r>
                      <a:endParaRPr dirty="0"/>
                    </a:p>
                  </a:txBody>
                  <a:tcPr marL="91425" marR="91425" marT="91425" marB="91425"/>
                </a:tc>
                <a:tc>
                  <a:txBody>
                    <a:bodyPr/>
                    <a:lstStyle/>
                    <a:p>
                      <a:pPr marL="0" lvl="0" indent="0" algn="l" rtl="0">
                        <a:spcBef>
                          <a:spcPts val="0"/>
                        </a:spcBef>
                        <a:spcAft>
                          <a:spcPts val="0"/>
                        </a:spcAft>
                        <a:buNone/>
                      </a:pPr>
                      <a:r>
                        <a:rPr lang="en-IN" dirty="0"/>
                        <a:t>A8</a:t>
                      </a:r>
                      <a:endParaRPr dirty="0"/>
                    </a:p>
                  </a:txBody>
                  <a:tcPr marL="91425" marR="91425" marT="91425" marB="91425"/>
                </a:tc>
                <a:extLst>
                  <a:ext uri="{0D108BD9-81ED-4DB2-BD59-A6C34878D82A}">
                    <a16:rowId xmlns="" xmlns:a16="http://schemas.microsoft.com/office/drawing/2014/main" val="10003"/>
                  </a:ext>
                </a:extLst>
              </a:tr>
              <a:tr h="384758">
                <a:tc>
                  <a:txBody>
                    <a:bodyPr/>
                    <a:lstStyle/>
                    <a:p>
                      <a:pPr marL="0" lvl="0" indent="0" algn="l" rtl="0">
                        <a:spcBef>
                          <a:spcPts val="0"/>
                        </a:spcBef>
                        <a:spcAft>
                          <a:spcPts val="0"/>
                        </a:spcAft>
                        <a:buNone/>
                      </a:pPr>
                      <a:r>
                        <a:rPr lang="en-IN" dirty="0" smtClean="0"/>
                        <a:t>2115a844</a:t>
                      </a:r>
                      <a:endParaRPr dirty="0"/>
                    </a:p>
                  </a:txBody>
                  <a:tcPr marL="91425" marR="91425" marT="91425" marB="91425"/>
                </a:tc>
                <a:tc>
                  <a:txBody>
                    <a:bodyPr/>
                    <a:lstStyle/>
                    <a:p>
                      <a:pPr marL="0" lvl="0" indent="0" algn="l" rtl="0">
                        <a:spcBef>
                          <a:spcPts val="0"/>
                        </a:spcBef>
                        <a:spcAft>
                          <a:spcPts val="0"/>
                        </a:spcAft>
                        <a:buNone/>
                      </a:pPr>
                      <a:r>
                        <a:rPr lang="en-IN" dirty="0" smtClean="0"/>
                        <a:t>SUNDHAR K</a:t>
                      </a:r>
                      <a:endParaRPr/>
                    </a:p>
                  </a:txBody>
                  <a:tcPr marL="91425" marR="91425" marT="91425" marB="91425"/>
                </a:tc>
                <a:tc>
                  <a:txBody>
                    <a:bodyPr/>
                    <a:lstStyle/>
                    <a:p>
                      <a:pPr marL="0" lvl="0" indent="0" algn="l" rtl="0">
                        <a:spcBef>
                          <a:spcPts val="0"/>
                        </a:spcBef>
                        <a:spcAft>
                          <a:spcPts val="0"/>
                        </a:spcAft>
                        <a:buNone/>
                      </a:pPr>
                      <a:r>
                        <a:rPr lang="en-IN" dirty="0"/>
                        <a:t>A8</a:t>
                      </a:r>
                      <a:endParaRPr dirty="0"/>
                    </a:p>
                  </a:txBody>
                  <a:tcPr marL="91425" marR="91425" marT="91425" marB="91425"/>
                </a:tc>
                <a:extLst>
                  <a:ext uri="{0D108BD9-81ED-4DB2-BD59-A6C34878D82A}">
                    <a16:rowId xmlns="" xmlns:a16="http://schemas.microsoft.com/office/drawing/2014/main" val="10005"/>
                  </a:ext>
                </a:extLst>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57"/>
        <p:cNvGrpSpPr/>
        <p:nvPr/>
      </p:nvGrpSpPr>
      <p:grpSpPr>
        <a:xfrm>
          <a:off x="0" y="0"/>
          <a:ext cx="0" cy="0"/>
          <a:chOff x="0" y="0"/>
          <a:chExt cx="0" cy="0"/>
        </a:xfrm>
      </p:grpSpPr>
      <p:sp>
        <p:nvSpPr>
          <p:cNvPr id="1860" name="Google Shape;1860;g2139e008f02_0_0"/>
          <p:cNvSpPr txBox="1"/>
          <p:nvPr/>
        </p:nvSpPr>
        <p:spPr>
          <a:xfrm>
            <a:off x="546804" y="2927121"/>
            <a:ext cx="26298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1" dirty="0">
              <a:solidFill>
                <a:schemeClr val="lt2"/>
              </a:solidFill>
              <a:latin typeface="EB Garamond"/>
              <a:ea typeface="EB Garamond"/>
              <a:cs typeface="EB Garamond"/>
              <a:sym typeface="EB Garamond"/>
            </a:endParaRPr>
          </a:p>
        </p:txBody>
      </p:sp>
      <p:sp>
        <p:nvSpPr>
          <p:cNvPr id="5" name="Google Shape;1858;g2139e008f02_0_0">
            <a:extLst>
              <a:ext uri="{FF2B5EF4-FFF2-40B4-BE49-F238E27FC236}">
                <a16:creationId xmlns="" xmlns:a16="http://schemas.microsoft.com/office/drawing/2014/main" id="{DCB656DF-FD67-4367-88E5-28314CE62DD9}"/>
              </a:ext>
            </a:extLst>
          </p:cNvPr>
          <p:cNvSpPr txBox="1"/>
          <p:nvPr/>
        </p:nvSpPr>
        <p:spPr>
          <a:xfrm>
            <a:off x="546804" y="126960"/>
            <a:ext cx="4696248"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1800" b="1" dirty="0">
                <a:latin typeface="EB Garamond"/>
                <a:ea typeface="EB Garamond"/>
                <a:cs typeface="EB Garamond"/>
                <a:sym typeface="EB Garamond"/>
              </a:rPr>
              <a:t>1.Introduction</a:t>
            </a:r>
          </a:p>
          <a:p>
            <a:pPr marL="0" marR="0" lvl="0" indent="0" algn="l" rtl="0">
              <a:lnSpc>
                <a:spcPct val="100000"/>
              </a:lnSpc>
              <a:spcBef>
                <a:spcPts val="0"/>
              </a:spcBef>
              <a:spcAft>
                <a:spcPts val="0"/>
              </a:spcAft>
              <a:buNone/>
            </a:pPr>
            <a:r>
              <a:rPr lang="en-IN" sz="1800" dirty="0">
                <a:latin typeface="EB Garamond"/>
                <a:ea typeface="EB Garamond"/>
                <a:cs typeface="EB Garamond"/>
                <a:sym typeface="EB Garamond"/>
              </a:rPr>
              <a:t>1.1 Purpose</a:t>
            </a:r>
          </a:p>
          <a:p>
            <a:pPr marL="0" marR="0" lvl="0" indent="0" algn="l" rtl="0">
              <a:lnSpc>
                <a:spcPct val="100000"/>
              </a:lnSpc>
              <a:spcBef>
                <a:spcPts val="0"/>
              </a:spcBef>
              <a:spcAft>
                <a:spcPts val="0"/>
              </a:spcAft>
              <a:buNone/>
            </a:pPr>
            <a:r>
              <a:rPr lang="en-IN" sz="1800" dirty="0">
                <a:latin typeface="EB Garamond"/>
                <a:ea typeface="EB Garamond"/>
                <a:cs typeface="EB Garamond"/>
                <a:sym typeface="EB Garamond"/>
              </a:rPr>
              <a:t>1.2 Scope</a:t>
            </a:r>
          </a:p>
          <a:p>
            <a:pPr marL="0" marR="0" lvl="0" indent="0" algn="l" rtl="0">
              <a:lnSpc>
                <a:spcPct val="100000"/>
              </a:lnSpc>
              <a:spcBef>
                <a:spcPts val="0"/>
              </a:spcBef>
              <a:spcAft>
                <a:spcPts val="0"/>
              </a:spcAft>
              <a:buNone/>
            </a:pPr>
            <a:r>
              <a:rPr lang="en-IN" sz="1800" dirty="0">
                <a:latin typeface="EB Garamond"/>
                <a:ea typeface="EB Garamond"/>
                <a:cs typeface="EB Garamond"/>
                <a:sym typeface="EB Garamond"/>
              </a:rPr>
              <a:t>1.3 Overview</a:t>
            </a:r>
          </a:p>
          <a:p>
            <a:pPr marL="0" marR="0" lvl="0" indent="0" algn="l" rtl="0">
              <a:lnSpc>
                <a:spcPct val="100000"/>
              </a:lnSpc>
              <a:spcBef>
                <a:spcPts val="0"/>
              </a:spcBef>
              <a:spcAft>
                <a:spcPts val="0"/>
              </a:spcAft>
              <a:buNone/>
            </a:pPr>
            <a:r>
              <a:rPr lang="en-IN" sz="1800" b="1" dirty="0">
                <a:latin typeface="EB Garamond"/>
                <a:ea typeface="EB Garamond"/>
                <a:cs typeface="EB Garamond"/>
                <a:sym typeface="EB Garamond"/>
              </a:rPr>
              <a:t>2.Overall Description</a:t>
            </a:r>
          </a:p>
          <a:p>
            <a:pPr marL="0" marR="0" lvl="0" indent="0" algn="l" rtl="0">
              <a:lnSpc>
                <a:spcPct val="100000"/>
              </a:lnSpc>
              <a:spcBef>
                <a:spcPts val="0"/>
              </a:spcBef>
              <a:spcAft>
                <a:spcPts val="0"/>
              </a:spcAft>
              <a:buNone/>
            </a:pPr>
            <a:r>
              <a:rPr lang="en-IN" sz="1800" dirty="0">
                <a:latin typeface="EB Garamond"/>
                <a:ea typeface="EB Garamond"/>
                <a:cs typeface="EB Garamond"/>
                <a:sym typeface="EB Garamond"/>
              </a:rPr>
              <a:t>2.1 Product </a:t>
            </a:r>
            <a:r>
              <a:rPr lang="en-IN" sz="1800" dirty="0" err="1">
                <a:latin typeface="EB Garamond"/>
                <a:ea typeface="EB Garamond"/>
                <a:cs typeface="EB Garamond"/>
                <a:sym typeface="EB Garamond"/>
              </a:rPr>
              <a:t>prespective</a:t>
            </a:r>
            <a:endParaRPr lang="en-IN" sz="1800" dirty="0">
              <a:latin typeface="EB Garamond"/>
              <a:ea typeface="EB Garamond"/>
              <a:cs typeface="EB Garamond"/>
              <a:sym typeface="EB Garamond"/>
            </a:endParaRPr>
          </a:p>
          <a:p>
            <a:pPr marL="0" marR="0" lvl="0" indent="0" algn="l" rtl="0">
              <a:lnSpc>
                <a:spcPct val="100000"/>
              </a:lnSpc>
              <a:spcBef>
                <a:spcPts val="0"/>
              </a:spcBef>
              <a:spcAft>
                <a:spcPts val="0"/>
              </a:spcAft>
              <a:buNone/>
            </a:pPr>
            <a:r>
              <a:rPr lang="en-IN" sz="1800" dirty="0">
                <a:latin typeface="EB Garamond"/>
                <a:ea typeface="EB Garamond"/>
                <a:cs typeface="EB Garamond"/>
                <a:sym typeface="EB Garamond"/>
              </a:rPr>
              <a:t>2.2 Product Features</a:t>
            </a:r>
          </a:p>
          <a:p>
            <a:pPr marL="0" marR="0" lvl="0" indent="0" algn="l" rtl="0">
              <a:lnSpc>
                <a:spcPct val="100000"/>
              </a:lnSpc>
              <a:spcBef>
                <a:spcPts val="0"/>
              </a:spcBef>
              <a:spcAft>
                <a:spcPts val="0"/>
              </a:spcAft>
              <a:buNone/>
            </a:pPr>
            <a:r>
              <a:rPr lang="en-IN" sz="1800" dirty="0">
                <a:latin typeface="EB Garamond"/>
                <a:ea typeface="EB Garamond"/>
                <a:cs typeface="EB Garamond"/>
                <a:sym typeface="EB Garamond"/>
              </a:rPr>
              <a:t>2.3 Product Function</a:t>
            </a:r>
          </a:p>
          <a:p>
            <a:pPr marL="0" marR="0" lvl="0" indent="0" algn="l" rtl="0">
              <a:lnSpc>
                <a:spcPct val="100000"/>
              </a:lnSpc>
              <a:spcBef>
                <a:spcPts val="0"/>
              </a:spcBef>
              <a:spcAft>
                <a:spcPts val="0"/>
              </a:spcAft>
              <a:buNone/>
            </a:pPr>
            <a:r>
              <a:rPr lang="en-IN" sz="1800" b="1" dirty="0">
                <a:latin typeface="EB Garamond"/>
                <a:ea typeface="EB Garamond"/>
                <a:cs typeface="EB Garamond"/>
                <a:sym typeface="EB Garamond"/>
              </a:rPr>
              <a:t>3.Functional Requirements</a:t>
            </a:r>
          </a:p>
          <a:p>
            <a:pPr marL="0" marR="0" lvl="0" indent="0" algn="l" rtl="0">
              <a:lnSpc>
                <a:spcPct val="100000"/>
              </a:lnSpc>
              <a:spcBef>
                <a:spcPts val="0"/>
              </a:spcBef>
              <a:spcAft>
                <a:spcPts val="0"/>
              </a:spcAft>
              <a:buNone/>
            </a:pPr>
            <a:r>
              <a:rPr lang="en-IN" sz="1800" b="1" dirty="0">
                <a:latin typeface="EB Garamond"/>
                <a:ea typeface="EB Garamond"/>
                <a:cs typeface="EB Garamond"/>
                <a:sym typeface="EB Garamond"/>
              </a:rPr>
              <a:t>4.Interface Requirements</a:t>
            </a:r>
          </a:p>
          <a:p>
            <a:pPr marL="0" marR="0" lvl="0" indent="0" algn="l" rtl="0">
              <a:lnSpc>
                <a:spcPct val="100000"/>
              </a:lnSpc>
              <a:spcBef>
                <a:spcPts val="0"/>
              </a:spcBef>
              <a:spcAft>
                <a:spcPts val="0"/>
              </a:spcAft>
              <a:buNone/>
            </a:pPr>
            <a:r>
              <a:rPr lang="en-IN" sz="1800" dirty="0">
                <a:latin typeface="EB Garamond"/>
                <a:ea typeface="EB Garamond"/>
                <a:cs typeface="EB Garamond"/>
                <a:sym typeface="EB Garamond"/>
              </a:rPr>
              <a:t>4.1 User Interface</a:t>
            </a:r>
          </a:p>
          <a:p>
            <a:pPr marL="0" marR="0" lvl="0" indent="0" algn="l" rtl="0">
              <a:lnSpc>
                <a:spcPct val="100000"/>
              </a:lnSpc>
              <a:spcBef>
                <a:spcPts val="0"/>
              </a:spcBef>
              <a:spcAft>
                <a:spcPts val="0"/>
              </a:spcAft>
              <a:buNone/>
            </a:pPr>
            <a:r>
              <a:rPr lang="en-IN" sz="1800" dirty="0">
                <a:latin typeface="EB Garamond"/>
                <a:ea typeface="EB Garamond"/>
                <a:cs typeface="EB Garamond"/>
                <a:sym typeface="EB Garamond"/>
              </a:rPr>
              <a:t>4.2 Hardware Interface</a:t>
            </a:r>
          </a:p>
          <a:p>
            <a:pPr marL="0" marR="0" lvl="0" indent="0" algn="l" rtl="0">
              <a:lnSpc>
                <a:spcPct val="100000"/>
              </a:lnSpc>
              <a:spcBef>
                <a:spcPts val="0"/>
              </a:spcBef>
              <a:spcAft>
                <a:spcPts val="0"/>
              </a:spcAft>
              <a:buNone/>
            </a:pPr>
            <a:r>
              <a:rPr lang="en-IN" sz="1800" dirty="0">
                <a:latin typeface="EB Garamond"/>
                <a:ea typeface="EB Garamond"/>
                <a:cs typeface="EB Garamond"/>
                <a:sym typeface="EB Garamond"/>
              </a:rPr>
              <a:t>4.3 Software Interface</a:t>
            </a:r>
          </a:p>
          <a:p>
            <a:pPr marL="0" marR="0" lvl="0" indent="0" algn="l" rtl="0">
              <a:lnSpc>
                <a:spcPct val="100000"/>
              </a:lnSpc>
              <a:spcBef>
                <a:spcPts val="0"/>
              </a:spcBef>
              <a:spcAft>
                <a:spcPts val="0"/>
              </a:spcAft>
              <a:buNone/>
            </a:pPr>
            <a:r>
              <a:rPr lang="en-IN" sz="1800" dirty="0">
                <a:latin typeface="EB Garamond"/>
                <a:ea typeface="EB Garamond"/>
                <a:cs typeface="EB Garamond"/>
                <a:sym typeface="EB Garamond"/>
              </a:rPr>
              <a:t>4.4 Communication Interface</a:t>
            </a:r>
          </a:p>
          <a:p>
            <a:pPr marL="0" marR="0" lvl="0" indent="0" algn="l" rtl="0">
              <a:lnSpc>
                <a:spcPct val="100000"/>
              </a:lnSpc>
              <a:spcBef>
                <a:spcPts val="0"/>
              </a:spcBef>
              <a:spcAft>
                <a:spcPts val="0"/>
              </a:spcAft>
              <a:buNone/>
            </a:pPr>
            <a:r>
              <a:rPr lang="en-IN" sz="1800" b="1" dirty="0">
                <a:latin typeface="EB Garamond"/>
                <a:ea typeface="EB Garamond"/>
                <a:cs typeface="EB Garamond"/>
                <a:sym typeface="EB Garamond"/>
              </a:rPr>
              <a:t>5.Other non-functional Requirements</a:t>
            </a:r>
          </a:p>
          <a:p>
            <a:pPr marL="0" marR="0" lvl="0" indent="0" algn="l" rtl="0">
              <a:lnSpc>
                <a:spcPct val="100000"/>
              </a:lnSpc>
              <a:spcBef>
                <a:spcPts val="0"/>
              </a:spcBef>
              <a:spcAft>
                <a:spcPts val="0"/>
              </a:spcAft>
              <a:buNone/>
            </a:pPr>
            <a:r>
              <a:rPr lang="en-IN" sz="1800" dirty="0">
                <a:latin typeface="EB Garamond"/>
                <a:ea typeface="EB Garamond"/>
                <a:cs typeface="EB Garamond"/>
                <a:sym typeface="EB Garamond"/>
              </a:rPr>
              <a:t>5.1 Performance Requirements</a:t>
            </a:r>
          </a:p>
          <a:p>
            <a:pPr marL="0" marR="0" lvl="0" indent="0" algn="l" rtl="0">
              <a:lnSpc>
                <a:spcPct val="100000"/>
              </a:lnSpc>
              <a:spcBef>
                <a:spcPts val="0"/>
              </a:spcBef>
              <a:spcAft>
                <a:spcPts val="0"/>
              </a:spcAft>
              <a:buNone/>
            </a:pPr>
            <a:r>
              <a:rPr lang="en-IN" sz="1800" dirty="0">
                <a:latin typeface="EB Garamond"/>
                <a:ea typeface="EB Garamond"/>
                <a:cs typeface="EB Garamond"/>
                <a:sym typeface="EB Garamond"/>
              </a:rPr>
              <a:t>5.2 Safety Requirements</a:t>
            </a:r>
          </a:p>
          <a:p>
            <a:pPr marL="0" marR="0" lvl="0" indent="0" algn="l" rtl="0">
              <a:lnSpc>
                <a:spcPct val="100000"/>
              </a:lnSpc>
              <a:spcBef>
                <a:spcPts val="0"/>
              </a:spcBef>
              <a:spcAft>
                <a:spcPts val="0"/>
              </a:spcAft>
              <a:buNone/>
            </a:pPr>
            <a:r>
              <a:rPr lang="en-IN" sz="1800" dirty="0">
                <a:latin typeface="EB Garamond"/>
                <a:ea typeface="EB Garamond"/>
                <a:cs typeface="EB Garamond"/>
                <a:sym typeface="EB Garamond"/>
              </a:rPr>
              <a:t>5.3 Security Requirements</a:t>
            </a:r>
          </a:p>
          <a:p>
            <a:pPr marL="0" marR="0" lvl="0" indent="0" algn="l" rtl="0">
              <a:lnSpc>
                <a:spcPct val="100000"/>
              </a:lnSpc>
              <a:spcBef>
                <a:spcPts val="0"/>
              </a:spcBef>
              <a:spcAft>
                <a:spcPts val="0"/>
              </a:spcAft>
              <a:buNone/>
            </a:pPr>
            <a:endParaRPr sz="1800" b="1" dirty="0">
              <a:latin typeface="EB Garamond"/>
              <a:ea typeface="EB Garamond"/>
              <a:cs typeface="EB Garamond"/>
              <a:sym typeface="EB Garamon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 xmlns:a16="http://schemas.microsoft.com/office/drawing/2014/main" id="{2C067288-3840-4866-8257-ACD5B859AE8A}"/>
              </a:ext>
            </a:extLst>
          </p:cNvPr>
          <p:cNvSpPr>
            <a:spLocks noGrp="1"/>
          </p:cNvSpPr>
          <p:nvPr>
            <p:ph type="title"/>
          </p:nvPr>
        </p:nvSpPr>
        <p:spPr/>
        <p:txBody>
          <a:bodyPr>
            <a:normAutofit fontScale="90000"/>
          </a:bodyPr>
          <a:lstStyle/>
          <a:p>
            <a:r>
              <a:rPr lang="en-IN" sz="2200" b="1" u="sng" dirty="0">
                <a:solidFill>
                  <a:schemeClr val="tx1"/>
                </a:solidFill>
                <a:effectLst/>
                <a:latin typeface="EB Garamond" panose="00000500000000000000" pitchFamily="2" charset="0"/>
                <a:ea typeface="EB Garamond" panose="00000500000000000000" pitchFamily="2" charset="0"/>
                <a:cs typeface="Latha" panose="020B0604020202020204" pitchFamily="34" charset="0"/>
              </a:rPr>
              <a:t>1.Introduction</a:t>
            </a:r>
            <a:r>
              <a:rPr lang="en-IN" sz="1800" b="1" dirty="0">
                <a:solidFill>
                  <a:schemeClr val="tx1"/>
                </a:solidFill>
                <a:effectLst/>
                <a:latin typeface="EB Garamond" panose="00000500000000000000" pitchFamily="2" charset="0"/>
                <a:ea typeface="EB Garamond" panose="00000500000000000000" pitchFamily="2" charset="0"/>
                <a:cs typeface="Latha" panose="020B0604020202020204" pitchFamily="34" charset="0"/>
              </a:rPr>
              <a:t/>
            </a:r>
            <a:br>
              <a:rPr lang="en-IN" sz="1800" b="1" dirty="0">
                <a:solidFill>
                  <a:schemeClr val="tx1"/>
                </a:solidFill>
                <a:effectLst/>
                <a:latin typeface="EB Garamond" panose="00000500000000000000" pitchFamily="2" charset="0"/>
                <a:ea typeface="EB Garamond" panose="00000500000000000000" pitchFamily="2" charset="0"/>
                <a:cs typeface="Latha" panose="020B0604020202020204" pitchFamily="34" charset="0"/>
              </a:rPr>
            </a:br>
            <a:endParaRPr lang="en-IN" dirty="0"/>
          </a:p>
        </p:txBody>
      </p:sp>
      <p:sp>
        <p:nvSpPr>
          <p:cNvPr id="10" name="Text Placeholder 9">
            <a:extLst>
              <a:ext uri="{FF2B5EF4-FFF2-40B4-BE49-F238E27FC236}">
                <a16:creationId xmlns="" xmlns:a16="http://schemas.microsoft.com/office/drawing/2014/main" id="{1D1F334C-80CC-4DAB-98A9-589BDFA98971}"/>
              </a:ext>
            </a:extLst>
          </p:cNvPr>
          <p:cNvSpPr>
            <a:spLocks noGrp="1"/>
          </p:cNvSpPr>
          <p:nvPr>
            <p:ph type="body" idx="1"/>
          </p:nvPr>
        </p:nvSpPr>
        <p:spPr/>
        <p:txBody>
          <a:bodyPr/>
          <a:lstStyle/>
          <a:p>
            <a:pPr marL="139700" indent="0">
              <a:lnSpc>
                <a:spcPct val="107000"/>
              </a:lnSpc>
              <a:spcAft>
                <a:spcPts val="800"/>
              </a:spcAft>
              <a:buNone/>
            </a:pPr>
            <a:r>
              <a:rPr lang="en-IN" sz="1400" dirty="0">
                <a:effectLst/>
                <a:latin typeface="EB Garamond" panose="00000500000000000000" pitchFamily="2" charset="0"/>
                <a:ea typeface="EB Garamond" panose="00000500000000000000" pitchFamily="2" charset="0"/>
                <a:cs typeface="Latha" panose="020B0604020202020204" pitchFamily="34" charset="0"/>
              </a:rPr>
              <a:t>The purpose of this SRS is to outline both the functional and non-functional requirements of the subject restaurant food ordering system. In addition to said requirements, the document also provides the detailed profile of the external interfaces, performance consideration and design constraints imposed on the subsequent implementation. The documents should act as a foundation for efficient and well managed project completion and further serve as an accurate reference in the future.</a:t>
            </a:r>
          </a:p>
          <a:p>
            <a:endParaRPr lang="en-IN" dirty="0"/>
          </a:p>
        </p:txBody>
      </p:sp>
      <p:sp>
        <p:nvSpPr>
          <p:cNvPr id="11" name="Text Placeholder 10">
            <a:extLst>
              <a:ext uri="{FF2B5EF4-FFF2-40B4-BE49-F238E27FC236}">
                <a16:creationId xmlns="" xmlns:a16="http://schemas.microsoft.com/office/drawing/2014/main" id="{2F7A42A3-B1F5-482B-8A1D-954B55CBDD27}"/>
              </a:ext>
            </a:extLst>
          </p:cNvPr>
          <p:cNvSpPr>
            <a:spLocks noGrp="1"/>
          </p:cNvSpPr>
          <p:nvPr>
            <p:ph type="body" idx="2"/>
          </p:nvPr>
        </p:nvSpPr>
        <p:spPr/>
        <p:txBody>
          <a:bodyPr/>
          <a:lstStyle/>
          <a:p>
            <a:pPr marL="133350" indent="0">
              <a:lnSpc>
                <a:spcPct val="107000"/>
              </a:lnSpc>
              <a:spcAft>
                <a:spcPts val="800"/>
              </a:spcAft>
              <a:buNone/>
            </a:pPr>
            <a:r>
              <a:rPr lang="en-IN" sz="1600" u="sng" dirty="0">
                <a:effectLst/>
                <a:latin typeface="EB Garamond" panose="00000500000000000000" pitchFamily="2" charset="0"/>
                <a:ea typeface="EB Garamond" panose="00000500000000000000" pitchFamily="2" charset="0"/>
                <a:cs typeface="Latha" panose="020B0604020202020204" pitchFamily="34" charset="0"/>
              </a:rPr>
              <a:t>Purpose</a:t>
            </a:r>
            <a:endParaRPr lang="en-IN" sz="1600" dirty="0">
              <a:effectLst/>
              <a:latin typeface="EB Garamond" panose="00000500000000000000" pitchFamily="2" charset="0"/>
              <a:ea typeface="EB Garamond" panose="00000500000000000000" pitchFamily="2" charset="0"/>
              <a:cs typeface="Latha" panose="020B0604020202020204" pitchFamily="34" charset="0"/>
            </a:endParaRPr>
          </a:p>
        </p:txBody>
      </p:sp>
    </p:spTree>
    <p:extLst>
      <p:ext uri="{BB962C8B-B14F-4D97-AF65-F5344CB8AC3E}">
        <p14:creationId xmlns="" xmlns:p14="http://schemas.microsoft.com/office/powerpoint/2010/main" val="16541303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13">
            <a:extLst>
              <a:ext uri="{FF2B5EF4-FFF2-40B4-BE49-F238E27FC236}">
                <a16:creationId xmlns="" xmlns:a16="http://schemas.microsoft.com/office/drawing/2014/main" id="{17BF140D-03D0-4DF8-A3B0-2CA207E0AAA7}"/>
              </a:ext>
            </a:extLst>
          </p:cNvPr>
          <p:cNvSpPr>
            <a:spLocks noGrp="1"/>
          </p:cNvSpPr>
          <p:nvPr>
            <p:ph type="body" idx="1"/>
          </p:nvPr>
        </p:nvSpPr>
        <p:spPr/>
        <p:txBody>
          <a:bodyPr/>
          <a:lstStyle/>
          <a:p>
            <a:pPr marL="133350" indent="0">
              <a:lnSpc>
                <a:spcPct val="107000"/>
              </a:lnSpc>
              <a:spcAft>
                <a:spcPts val="800"/>
              </a:spcAft>
              <a:buNone/>
            </a:pPr>
            <a:r>
              <a:rPr lang="en-IN" sz="1400" dirty="0">
                <a:effectLst/>
                <a:latin typeface="EB Garamond" panose="00000500000000000000" pitchFamily="2" charset="0"/>
                <a:ea typeface="EB Garamond" panose="00000500000000000000" pitchFamily="2" charset="0"/>
                <a:cs typeface="Latha" panose="020B0604020202020204" pitchFamily="34" charset="0"/>
              </a:rPr>
              <a:t>The main objective of the project on food delivery website is to manage the details of food item, category, customer ,order, confirm order. It will track all the details about the customer order confirm order</a:t>
            </a:r>
          </a:p>
          <a:p>
            <a:endParaRPr lang="en-IN" dirty="0"/>
          </a:p>
        </p:txBody>
      </p:sp>
      <p:sp>
        <p:nvSpPr>
          <p:cNvPr id="13" name="Title 12">
            <a:extLst>
              <a:ext uri="{FF2B5EF4-FFF2-40B4-BE49-F238E27FC236}">
                <a16:creationId xmlns="" xmlns:a16="http://schemas.microsoft.com/office/drawing/2014/main" id="{84C6CF36-86C0-4634-ACF7-04D6D6846EC0}"/>
              </a:ext>
            </a:extLst>
          </p:cNvPr>
          <p:cNvSpPr>
            <a:spLocks noGrp="1"/>
          </p:cNvSpPr>
          <p:nvPr>
            <p:ph type="title"/>
          </p:nvPr>
        </p:nvSpPr>
        <p:spPr/>
        <p:txBody>
          <a:bodyPr>
            <a:normAutofit fontScale="90000"/>
          </a:bodyPr>
          <a:lstStyle/>
          <a:p>
            <a:r>
              <a:rPr lang="en-IN" sz="2700" u="sng" dirty="0">
                <a:effectLst/>
                <a:latin typeface="EB Garamond" panose="00000500000000000000" pitchFamily="2" charset="0"/>
                <a:ea typeface="EB Garamond" panose="00000500000000000000" pitchFamily="2" charset="0"/>
                <a:cs typeface="Latha" panose="020B0604020202020204" pitchFamily="34" charset="0"/>
              </a:rPr>
              <a:t>Overview</a:t>
            </a:r>
            <a:r>
              <a:rPr lang="en-IN" sz="2800" dirty="0">
                <a:effectLst/>
                <a:latin typeface="EB Garamond" panose="00000500000000000000" pitchFamily="2" charset="0"/>
                <a:ea typeface="EB Garamond" panose="00000500000000000000" pitchFamily="2" charset="0"/>
                <a:cs typeface="Latha" panose="020B0604020202020204" pitchFamily="34" charset="0"/>
              </a:rPr>
              <a:t/>
            </a:r>
            <a:br>
              <a:rPr lang="en-IN" sz="2800" dirty="0">
                <a:effectLst/>
                <a:latin typeface="EB Garamond" panose="00000500000000000000" pitchFamily="2" charset="0"/>
                <a:ea typeface="EB Garamond" panose="00000500000000000000" pitchFamily="2" charset="0"/>
                <a:cs typeface="Latha" panose="020B0604020202020204" pitchFamily="34" charset="0"/>
              </a:rPr>
            </a:br>
            <a:endParaRPr lang="en-IN" dirty="0"/>
          </a:p>
        </p:txBody>
      </p:sp>
    </p:spTree>
    <p:extLst>
      <p:ext uri="{BB962C8B-B14F-4D97-AF65-F5344CB8AC3E}">
        <p14:creationId xmlns="" xmlns:p14="http://schemas.microsoft.com/office/powerpoint/2010/main" val="35355802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Placeholder 28">
            <a:extLst>
              <a:ext uri="{FF2B5EF4-FFF2-40B4-BE49-F238E27FC236}">
                <a16:creationId xmlns="" xmlns:a16="http://schemas.microsoft.com/office/drawing/2014/main" id="{64F14F4D-213D-47B5-AEF1-C57ED1412C85}"/>
              </a:ext>
            </a:extLst>
          </p:cNvPr>
          <p:cNvPicPr>
            <a:picLocks noGrp="1" noChangeAspect="1"/>
          </p:cNvPicPr>
          <p:nvPr>
            <p:ph type="pic" idx="2"/>
          </p:nvPr>
        </p:nvPicPr>
        <p:blipFill>
          <a:blip r:embed="rId2">
            <a:extLst>
              <a:ext uri="{837473B0-CC2E-450A-ABE3-18F120FF3D39}">
                <a1611:picAttrSrcUrl xmlns="" xmlns:a1611="http://schemas.microsoft.com/office/drawing/2016/11/main" r:id="rId3"/>
              </a:ext>
            </a:extLst>
          </a:blip>
          <a:srcRect l="19580" r="19580"/>
          <a:stretch>
            <a:fillRect/>
          </a:stretch>
        </p:blipFill>
        <p:spPr/>
      </p:pic>
      <p:sp>
        <p:nvSpPr>
          <p:cNvPr id="19" name="Text Placeholder 18">
            <a:extLst>
              <a:ext uri="{FF2B5EF4-FFF2-40B4-BE49-F238E27FC236}">
                <a16:creationId xmlns="" xmlns:a16="http://schemas.microsoft.com/office/drawing/2014/main" id="{7D0A9CF6-856A-4A0E-93FF-0E06E14670E3}"/>
              </a:ext>
            </a:extLst>
          </p:cNvPr>
          <p:cNvSpPr>
            <a:spLocks noGrp="1"/>
          </p:cNvSpPr>
          <p:nvPr>
            <p:ph type="body" idx="1"/>
          </p:nvPr>
        </p:nvSpPr>
        <p:spPr>
          <a:prstGeom prst="rect">
            <a:avLst/>
          </a:prstGeom>
        </p:spPr>
        <p:txBody>
          <a:bodyPr/>
          <a:lstStyle/>
          <a:p>
            <a:r>
              <a:rPr lang="en-IN" sz="1100" dirty="0">
                <a:effectLst/>
                <a:latin typeface="EB Garamond" panose="00000500000000000000" pitchFamily="2" charset="0"/>
                <a:ea typeface="EB Garamond" panose="00000500000000000000" pitchFamily="2" charset="0"/>
                <a:cs typeface="Latha" panose="020B0604020202020204" pitchFamily="34" charset="0"/>
              </a:rPr>
              <a:t>       </a:t>
            </a:r>
          </a:p>
          <a:p>
            <a:r>
              <a:rPr lang="en-IN" sz="1100" dirty="0">
                <a:effectLst/>
                <a:latin typeface="EB Garamond" panose="00000500000000000000" pitchFamily="2" charset="0"/>
                <a:ea typeface="EB Garamond" panose="00000500000000000000" pitchFamily="2" charset="0"/>
                <a:cs typeface="Latha" panose="020B0604020202020204" pitchFamily="34" charset="0"/>
              </a:rPr>
              <a:t>The online food ordering system is one of the latest servicers most fast food restaurants in the western world are adopting. With this method, food is ordered online and delivered to the customer. This is made possible through the use of electronic payment system. Customers pay with their credit cards, although credit card customers can be served even before they make payment either through cash or cheque. So, the system designed in this project will enable customers go online and place order for their food.</a:t>
            </a:r>
          </a:p>
          <a:p>
            <a:endParaRPr lang="en-IN" dirty="0"/>
          </a:p>
        </p:txBody>
      </p:sp>
      <p:sp>
        <p:nvSpPr>
          <p:cNvPr id="12" name="Title 11">
            <a:extLst>
              <a:ext uri="{FF2B5EF4-FFF2-40B4-BE49-F238E27FC236}">
                <a16:creationId xmlns="" xmlns:a16="http://schemas.microsoft.com/office/drawing/2014/main" id="{44F5868E-6B18-4935-8281-2AFFC45CC2CE}"/>
              </a:ext>
            </a:extLst>
          </p:cNvPr>
          <p:cNvSpPr>
            <a:spLocks noGrp="1"/>
          </p:cNvSpPr>
          <p:nvPr>
            <p:ph type="title"/>
          </p:nvPr>
        </p:nvSpPr>
        <p:spPr>
          <a:xfrm>
            <a:off x="4849730" y="361011"/>
            <a:ext cx="4140265" cy="344091"/>
          </a:xfrm>
          <a:prstGeom prst="rect">
            <a:avLst/>
          </a:prstGeom>
        </p:spPr>
        <p:txBody>
          <a:bodyPr>
            <a:normAutofit fontScale="90000"/>
          </a:bodyPr>
          <a:lstStyle/>
          <a:p>
            <a:r>
              <a:rPr lang="en-IN" sz="1800" dirty="0">
                <a:effectLst/>
                <a:latin typeface="EB Garamond" panose="00000500000000000000" pitchFamily="2" charset="0"/>
                <a:ea typeface="EB Garamond" panose="00000500000000000000" pitchFamily="2" charset="0"/>
                <a:cs typeface="Latha" panose="020B0604020202020204" pitchFamily="34" charset="0"/>
              </a:rPr>
              <a:t/>
            </a:r>
            <a:br>
              <a:rPr lang="en-IN" sz="1800" dirty="0">
                <a:effectLst/>
                <a:latin typeface="EB Garamond" panose="00000500000000000000" pitchFamily="2" charset="0"/>
                <a:ea typeface="EB Garamond" panose="00000500000000000000" pitchFamily="2" charset="0"/>
                <a:cs typeface="Latha" panose="020B0604020202020204" pitchFamily="34" charset="0"/>
              </a:rPr>
            </a:br>
            <a:r>
              <a:rPr lang="en-IN" sz="2000" dirty="0">
                <a:effectLst/>
                <a:latin typeface="EB Garamond" panose="00000500000000000000" pitchFamily="2" charset="0"/>
                <a:ea typeface="EB Garamond" panose="00000500000000000000" pitchFamily="2" charset="0"/>
                <a:cs typeface="Latha" panose="020B0604020202020204" pitchFamily="34" charset="0"/>
              </a:rPr>
              <a:t>Scope</a:t>
            </a:r>
            <a:endParaRPr lang="en-IN" dirty="0"/>
          </a:p>
        </p:txBody>
      </p:sp>
      <p:sp>
        <p:nvSpPr>
          <p:cNvPr id="27" name="TextBox 26">
            <a:extLst>
              <a:ext uri="{FF2B5EF4-FFF2-40B4-BE49-F238E27FC236}">
                <a16:creationId xmlns="" xmlns:a16="http://schemas.microsoft.com/office/drawing/2014/main" id="{F0388AC1-479A-4A26-9C7D-BF99BD757C5F}"/>
              </a:ext>
            </a:extLst>
          </p:cNvPr>
          <p:cNvSpPr txBox="1"/>
          <p:nvPr/>
        </p:nvSpPr>
        <p:spPr>
          <a:xfrm>
            <a:off x="4779264" y="938506"/>
            <a:ext cx="4364736" cy="2491644"/>
          </a:xfrm>
          <a:prstGeom prst="rect">
            <a:avLst/>
          </a:prstGeom>
          <a:noFill/>
        </p:spPr>
        <p:txBody>
          <a:bodyPr wrap="square">
            <a:spAutoFit/>
          </a:bodyPr>
          <a:lstStyle/>
          <a:p>
            <a:pPr marL="139700" indent="0">
              <a:lnSpc>
                <a:spcPct val="107000"/>
              </a:lnSpc>
              <a:spcAft>
                <a:spcPts val="800"/>
              </a:spcAft>
              <a:buNone/>
            </a:pPr>
            <a:endParaRPr lang="en-IN" sz="1400" dirty="0">
              <a:effectLst/>
              <a:latin typeface="EB Garamond" panose="00000500000000000000" pitchFamily="2" charset="0"/>
              <a:ea typeface="EB Garamond" panose="00000500000000000000" pitchFamily="2" charset="0"/>
              <a:cs typeface="Latha" panose="020B0604020202020204" pitchFamily="34" charset="0"/>
            </a:endParaRPr>
          </a:p>
          <a:p>
            <a:pPr marL="139700" indent="0">
              <a:lnSpc>
                <a:spcPct val="107000"/>
              </a:lnSpc>
              <a:spcAft>
                <a:spcPts val="800"/>
              </a:spcAft>
              <a:buNone/>
            </a:pPr>
            <a:r>
              <a:rPr lang="en-IN" sz="1400" dirty="0">
                <a:effectLst/>
                <a:latin typeface="EB Garamond" panose="00000500000000000000" pitchFamily="2" charset="0"/>
                <a:ea typeface="EB Garamond" panose="00000500000000000000" pitchFamily="2" charset="0"/>
                <a:cs typeface="Latha" panose="020B0604020202020204" pitchFamily="34" charset="0"/>
              </a:rPr>
              <a:t>The online food ordering system is one of the latest servicers most fast food restaurants in the western world are adopting. With this method, food is ordered online and delivered to the customer. This is made possible through the use of electronic payment system. Customers pay with their credit cards, although credit card customers can be served even before they make payment either through cash or cheque. So, the system designed in this project will enable customers go online and place order for their food.</a:t>
            </a:r>
          </a:p>
        </p:txBody>
      </p:sp>
    </p:spTree>
    <p:extLst>
      <p:ext uri="{BB962C8B-B14F-4D97-AF65-F5344CB8AC3E}">
        <p14:creationId xmlns="" xmlns:p14="http://schemas.microsoft.com/office/powerpoint/2010/main" val="6784318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 xmlns:a16="http://schemas.microsoft.com/office/drawing/2014/main" id="{0E90FC1C-ADB7-4222-B6A2-2AA01EC199AC}"/>
              </a:ext>
            </a:extLst>
          </p:cNvPr>
          <p:cNvSpPr>
            <a:spLocks noGrp="1"/>
          </p:cNvSpPr>
          <p:nvPr>
            <p:ph type="body" idx="1"/>
          </p:nvPr>
        </p:nvSpPr>
        <p:spPr>
          <a:xfrm>
            <a:off x="4480014" y="176784"/>
            <a:ext cx="4318646" cy="4111641"/>
          </a:xfrm>
        </p:spPr>
        <p:txBody>
          <a:bodyPr/>
          <a:lstStyle/>
          <a:p>
            <a:pPr marL="139700" indent="0">
              <a:lnSpc>
                <a:spcPct val="107000"/>
              </a:lnSpc>
              <a:spcAft>
                <a:spcPts val="800"/>
              </a:spcAft>
              <a:buNone/>
            </a:pPr>
            <a:r>
              <a:rPr lang="en-IN" sz="1600" b="1" u="sng" dirty="0">
                <a:solidFill>
                  <a:schemeClr val="tx1"/>
                </a:solidFill>
                <a:effectLst/>
                <a:latin typeface="EB Garamond" panose="00000500000000000000" pitchFamily="2" charset="0"/>
                <a:ea typeface="EB Garamond" panose="00000500000000000000" pitchFamily="2" charset="0"/>
                <a:cs typeface="Latha" panose="020B0604020202020204" pitchFamily="34" charset="0"/>
              </a:rPr>
              <a:t>2.Overall description</a:t>
            </a:r>
          </a:p>
          <a:p>
            <a:pPr marL="139700" indent="0">
              <a:lnSpc>
                <a:spcPct val="107000"/>
              </a:lnSpc>
              <a:spcAft>
                <a:spcPts val="800"/>
              </a:spcAft>
              <a:buNone/>
            </a:pPr>
            <a:r>
              <a:rPr lang="en-IN" u="sng" dirty="0">
                <a:effectLst/>
                <a:latin typeface="EB Garamond" panose="00000500000000000000" pitchFamily="2" charset="0"/>
                <a:ea typeface="EB Garamond" panose="00000500000000000000" pitchFamily="2" charset="0"/>
                <a:cs typeface="Latha" panose="020B0604020202020204" pitchFamily="34" charset="0"/>
              </a:rPr>
              <a:t> Product perspective</a:t>
            </a:r>
          </a:p>
          <a:p>
            <a:pPr marL="139700" indent="0">
              <a:lnSpc>
                <a:spcPct val="107000"/>
              </a:lnSpc>
              <a:spcAft>
                <a:spcPts val="800"/>
              </a:spcAft>
              <a:buNone/>
            </a:pPr>
            <a:r>
              <a:rPr lang="en-IN" dirty="0">
                <a:effectLst/>
                <a:latin typeface="EB Garamond" panose="00000500000000000000" pitchFamily="2" charset="0"/>
                <a:ea typeface="EB Garamond" panose="00000500000000000000" pitchFamily="2" charset="0"/>
                <a:cs typeface="Latha" panose="020B0604020202020204" pitchFamily="34" charset="0"/>
              </a:rPr>
              <a:t>The online food delivery website is an application of web-based system. This website provide complete product to place review, order and order processing. It can be accessed  through internet browsers on PC, mobile etc.</a:t>
            </a:r>
          </a:p>
          <a:p>
            <a:pPr marL="139700" indent="0">
              <a:lnSpc>
                <a:spcPct val="107000"/>
              </a:lnSpc>
              <a:spcAft>
                <a:spcPts val="800"/>
              </a:spcAft>
              <a:buNone/>
            </a:pPr>
            <a:r>
              <a:rPr lang="en-IN" sz="1400" u="sng" dirty="0">
                <a:effectLst/>
                <a:latin typeface="EB Garamond" panose="00000500000000000000" pitchFamily="2" charset="0"/>
                <a:ea typeface="EB Garamond" panose="00000500000000000000" pitchFamily="2" charset="0"/>
                <a:cs typeface="Latha" panose="020B0604020202020204" pitchFamily="34" charset="0"/>
              </a:rPr>
              <a:t>Product features</a:t>
            </a:r>
            <a:endParaRPr lang="en-IN" sz="1100" u="sng" dirty="0">
              <a:effectLst/>
              <a:latin typeface="EB Garamond" panose="00000500000000000000" pitchFamily="2" charset="0"/>
              <a:ea typeface="EB Garamond" panose="00000500000000000000" pitchFamily="2" charset="0"/>
              <a:cs typeface="Latha" panose="020B0604020202020204" pitchFamily="34" charset="0"/>
            </a:endParaRPr>
          </a:p>
          <a:p>
            <a:pPr marL="139700" indent="0">
              <a:lnSpc>
                <a:spcPct val="107000"/>
              </a:lnSpc>
              <a:spcAft>
                <a:spcPts val="800"/>
              </a:spcAft>
              <a:buNone/>
            </a:pPr>
            <a:r>
              <a:rPr lang="en-IN" sz="1400" dirty="0">
                <a:effectLst/>
                <a:latin typeface="EB Garamond" panose="00000500000000000000" pitchFamily="2" charset="0"/>
                <a:ea typeface="EB Garamond" panose="00000500000000000000" pitchFamily="2" charset="0"/>
                <a:cs typeface="Latha" panose="020B0604020202020204" pitchFamily="34" charset="0"/>
              </a:rPr>
              <a:t>It provides a E-Commerce business product for the restaurants and hotels to manage and boost their business online. Through this website application connect restaurants with the customer within few clicks at the peak lunch time. This also helps to learn about the web application designing for eCommerce using new programming technique.</a:t>
            </a:r>
            <a:endParaRPr lang="en-IN" sz="1100" dirty="0">
              <a:effectLst/>
              <a:latin typeface="EB Garamond" panose="00000500000000000000" pitchFamily="2" charset="0"/>
              <a:ea typeface="EB Garamond" panose="00000500000000000000" pitchFamily="2" charset="0"/>
              <a:cs typeface="Latha" panose="020B0604020202020204" pitchFamily="34" charset="0"/>
            </a:endParaRPr>
          </a:p>
          <a:p>
            <a:endParaRPr lang="en-IN" dirty="0"/>
          </a:p>
        </p:txBody>
      </p:sp>
    </p:spTree>
    <p:extLst>
      <p:ext uri="{BB962C8B-B14F-4D97-AF65-F5344CB8AC3E}">
        <p14:creationId xmlns="" xmlns:p14="http://schemas.microsoft.com/office/powerpoint/2010/main" val="4123436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a:extLst>
              <a:ext uri="{FF2B5EF4-FFF2-40B4-BE49-F238E27FC236}">
                <a16:creationId xmlns="" xmlns:a16="http://schemas.microsoft.com/office/drawing/2014/main" id="{6F0A8B17-216A-4A29-B0C3-567D0CEE434D}"/>
              </a:ext>
            </a:extLst>
          </p:cNvPr>
          <p:cNvSpPr>
            <a:spLocks noGrp="1"/>
          </p:cNvSpPr>
          <p:nvPr>
            <p:ph type="body" idx="1"/>
          </p:nvPr>
        </p:nvSpPr>
        <p:spPr>
          <a:xfrm>
            <a:off x="938784" y="1749552"/>
            <a:ext cx="1920240" cy="1859280"/>
          </a:xfrm>
        </p:spPr>
        <p:txBody>
          <a:bodyPr/>
          <a:lstStyle/>
          <a:p>
            <a:pPr>
              <a:lnSpc>
                <a:spcPct val="107000"/>
              </a:lnSpc>
              <a:spcAft>
                <a:spcPts val="800"/>
              </a:spcAft>
            </a:pPr>
            <a:r>
              <a:rPr lang="en-IN" u="sng" dirty="0">
                <a:effectLst/>
                <a:latin typeface="EB Garamond" panose="00000500000000000000" pitchFamily="2" charset="0"/>
                <a:ea typeface="EB Garamond" panose="00000500000000000000" pitchFamily="2" charset="0"/>
                <a:cs typeface="Latha" panose="020B0604020202020204" pitchFamily="34" charset="0"/>
              </a:rPr>
              <a:t>1. Web Ordering System Module</a:t>
            </a:r>
            <a:endParaRPr lang="en-IN" dirty="0">
              <a:effectLst/>
              <a:latin typeface="EB Garamond" panose="00000500000000000000" pitchFamily="2" charset="0"/>
              <a:ea typeface="EB Garamond" panose="00000500000000000000" pitchFamily="2" charset="0"/>
              <a:cs typeface="Latha" panose="020B0604020202020204" pitchFamily="34" charset="0"/>
            </a:endParaRPr>
          </a:p>
          <a:p>
            <a:pPr>
              <a:lnSpc>
                <a:spcPct val="107000"/>
              </a:lnSpc>
              <a:spcAft>
                <a:spcPts val="800"/>
              </a:spcAft>
            </a:pPr>
            <a:r>
              <a:rPr lang="en-IN" dirty="0">
                <a:effectLst/>
                <a:latin typeface="EB Garamond" panose="00000500000000000000" pitchFamily="2" charset="0"/>
                <a:ea typeface="EB Garamond" panose="00000500000000000000" pitchFamily="2" charset="0"/>
                <a:cs typeface="Latha" panose="020B0604020202020204" pitchFamily="34" charset="0"/>
              </a:rPr>
              <a:t>1. home page</a:t>
            </a:r>
          </a:p>
          <a:p>
            <a:pPr>
              <a:lnSpc>
                <a:spcPct val="107000"/>
              </a:lnSpc>
              <a:spcAft>
                <a:spcPts val="800"/>
              </a:spcAft>
            </a:pPr>
            <a:r>
              <a:rPr lang="en-IN" dirty="0">
                <a:effectLst/>
                <a:latin typeface="EB Garamond" panose="00000500000000000000" pitchFamily="2" charset="0"/>
                <a:ea typeface="EB Garamond" panose="00000500000000000000" pitchFamily="2" charset="0"/>
                <a:cs typeface="Latha" panose="020B0604020202020204" pitchFamily="34" charset="0"/>
              </a:rPr>
              <a:t>2. meal plan page</a:t>
            </a:r>
          </a:p>
          <a:p>
            <a:pPr>
              <a:lnSpc>
                <a:spcPct val="107000"/>
              </a:lnSpc>
              <a:spcAft>
                <a:spcPts val="800"/>
              </a:spcAft>
            </a:pPr>
            <a:r>
              <a:rPr lang="en-IN" dirty="0">
                <a:effectLst/>
                <a:latin typeface="EB Garamond" panose="00000500000000000000" pitchFamily="2" charset="0"/>
                <a:ea typeface="EB Garamond" panose="00000500000000000000" pitchFamily="2" charset="0"/>
                <a:cs typeface="Latha" panose="020B0604020202020204" pitchFamily="34" charset="0"/>
              </a:rPr>
              <a:t>3. My cart page</a:t>
            </a:r>
          </a:p>
          <a:p>
            <a:pPr>
              <a:lnSpc>
                <a:spcPct val="107000"/>
              </a:lnSpc>
              <a:spcAft>
                <a:spcPts val="800"/>
              </a:spcAft>
            </a:pPr>
            <a:r>
              <a:rPr lang="en-IN" dirty="0">
                <a:effectLst/>
                <a:latin typeface="EB Garamond" panose="00000500000000000000" pitchFamily="2" charset="0"/>
                <a:ea typeface="EB Garamond" panose="00000500000000000000" pitchFamily="2" charset="0"/>
                <a:cs typeface="Latha" panose="020B0604020202020204" pitchFamily="34" charset="0"/>
              </a:rPr>
              <a:t>4. login page</a:t>
            </a:r>
          </a:p>
          <a:p>
            <a:endParaRPr lang="en-IN" dirty="0"/>
          </a:p>
        </p:txBody>
      </p:sp>
      <p:sp>
        <p:nvSpPr>
          <p:cNvPr id="14" name="Text Placeholder 13">
            <a:extLst>
              <a:ext uri="{FF2B5EF4-FFF2-40B4-BE49-F238E27FC236}">
                <a16:creationId xmlns="" xmlns:a16="http://schemas.microsoft.com/office/drawing/2014/main" id="{94D9C131-BCB6-4A41-9BC9-DCE2701A3AD9}"/>
              </a:ext>
            </a:extLst>
          </p:cNvPr>
          <p:cNvSpPr>
            <a:spLocks noGrp="1"/>
          </p:cNvSpPr>
          <p:nvPr>
            <p:ph type="body" idx="2"/>
          </p:nvPr>
        </p:nvSpPr>
        <p:spPr>
          <a:xfrm>
            <a:off x="3896752" y="1749552"/>
            <a:ext cx="1920240" cy="1859280"/>
          </a:xfrm>
        </p:spPr>
        <p:txBody>
          <a:bodyPr/>
          <a:lstStyle/>
          <a:p>
            <a:pPr>
              <a:lnSpc>
                <a:spcPct val="107000"/>
              </a:lnSpc>
              <a:spcAft>
                <a:spcPts val="800"/>
              </a:spcAft>
            </a:pPr>
            <a:r>
              <a:rPr lang="en-IN" sz="1400" u="sng" dirty="0">
                <a:effectLst/>
                <a:latin typeface="EB Garamond" panose="00000500000000000000" pitchFamily="2" charset="0"/>
                <a:ea typeface="EB Garamond" panose="00000500000000000000" pitchFamily="2" charset="0"/>
                <a:cs typeface="Latha" panose="020B0604020202020204" pitchFamily="34" charset="0"/>
              </a:rPr>
              <a:t>2. Menu Management:</a:t>
            </a:r>
            <a:endParaRPr lang="en-IN" sz="1400" dirty="0">
              <a:effectLst/>
              <a:latin typeface="EB Garamond" panose="00000500000000000000" pitchFamily="2" charset="0"/>
              <a:ea typeface="EB Garamond" panose="00000500000000000000" pitchFamily="2" charset="0"/>
              <a:cs typeface="Latha" panose="020B0604020202020204" pitchFamily="34" charset="0"/>
            </a:endParaRPr>
          </a:p>
          <a:p>
            <a:pPr>
              <a:lnSpc>
                <a:spcPct val="107000"/>
              </a:lnSpc>
              <a:spcAft>
                <a:spcPts val="800"/>
              </a:spcAft>
            </a:pPr>
            <a:r>
              <a:rPr lang="en-IN" sz="1400" dirty="0">
                <a:effectLst/>
                <a:latin typeface="EB Garamond" panose="00000500000000000000" pitchFamily="2" charset="0"/>
                <a:ea typeface="EB Garamond" panose="00000500000000000000" pitchFamily="2" charset="0"/>
                <a:cs typeface="Latha" panose="020B0604020202020204" pitchFamily="34" charset="0"/>
              </a:rPr>
              <a:t>1. food item</a:t>
            </a:r>
          </a:p>
          <a:p>
            <a:pPr>
              <a:lnSpc>
                <a:spcPct val="107000"/>
              </a:lnSpc>
              <a:spcAft>
                <a:spcPts val="800"/>
              </a:spcAft>
            </a:pPr>
            <a:r>
              <a:rPr lang="en-IN" dirty="0">
                <a:latin typeface="EB Garamond" panose="00000500000000000000" pitchFamily="2" charset="0"/>
                <a:ea typeface="EB Garamond" panose="00000500000000000000" pitchFamily="2" charset="0"/>
                <a:cs typeface="Latha" panose="020B0604020202020204" pitchFamily="34" charset="0"/>
              </a:rPr>
              <a:t>2</a:t>
            </a:r>
            <a:r>
              <a:rPr lang="en-IN" sz="1400" dirty="0">
                <a:effectLst/>
                <a:latin typeface="EB Garamond" panose="00000500000000000000" pitchFamily="2" charset="0"/>
                <a:ea typeface="EB Garamond" panose="00000500000000000000" pitchFamily="2" charset="0"/>
                <a:cs typeface="Latha" panose="020B0604020202020204" pitchFamily="34" charset="0"/>
              </a:rPr>
              <a:t>. food price</a:t>
            </a:r>
          </a:p>
          <a:p>
            <a:pPr>
              <a:lnSpc>
                <a:spcPct val="107000"/>
              </a:lnSpc>
              <a:spcAft>
                <a:spcPts val="800"/>
              </a:spcAft>
            </a:pPr>
            <a:r>
              <a:rPr lang="en-IN" dirty="0">
                <a:latin typeface="EB Garamond" panose="00000500000000000000" pitchFamily="2" charset="0"/>
                <a:ea typeface="EB Garamond" panose="00000500000000000000" pitchFamily="2" charset="0"/>
                <a:cs typeface="Latha" panose="020B0604020202020204" pitchFamily="34" charset="0"/>
              </a:rPr>
              <a:t>3</a:t>
            </a:r>
            <a:r>
              <a:rPr lang="en-IN" sz="1400" dirty="0">
                <a:effectLst/>
                <a:latin typeface="EB Garamond" panose="00000500000000000000" pitchFamily="2" charset="0"/>
                <a:ea typeface="EB Garamond" panose="00000500000000000000" pitchFamily="2" charset="0"/>
                <a:cs typeface="Latha" panose="020B0604020202020204" pitchFamily="34" charset="0"/>
              </a:rPr>
              <a:t>. food image</a:t>
            </a:r>
          </a:p>
          <a:p>
            <a:pPr>
              <a:lnSpc>
                <a:spcPct val="107000"/>
              </a:lnSpc>
              <a:spcAft>
                <a:spcPts val="800"/>
              </a:spcAft>
            </a:pPr>
            <a:r>
              <a:rPr lang="en-IN" dirty="0">
                <a:latin typeface="EB Garamond" panose="00000500000000000000" pitchFamily="2" charset="0"/>
                <a:ea typeface="EB Garamond" panose="00000500000000000000" pitchFamily="2" charset="0"/>
                <a:cs typeface="Latha" panose="020B0604020202020204" pitchFamily="34" charset="0"/>
              </a:rPr>
              <a:t>4</a:t>
            </a:r>
            <a:r>
              <a:rPr lang="en-IN" sz="1400" dirty="0">
                <a:effectLst/>
                <a:latin typeface="EB Garamond" panose="00000500000000000000" pitchFamily="2" charset="0"/>
                <a:ea typeface="EB Garamond" panose="00000500000000000000" pitchFamily="2" charset="0"/>
                <a:cs typeface="Latha" panose="020B0604020202020204" pitchFamily="34" charset="0"/>
              </a:rPr>
              <a:t>. food description</a:t>
            </a:r>
          </a:p>
          <a:p>
            <a:endParaRPr lang="en-IN" dirty="0"/>
          </a:p>
        </p:txBody>
      </p:sp>
      <p:sp>
        <p:nvSpPr>
          <p:cNvPr id="15" name="Text Placeholder 14">
            <a:extLst>
              <a:ext uri="{FF2B5EF4-FFF2-40B4-BE49-F238E27FC236}">
                <a16:creationId xmlns="" xmlns:a16="http://schemas.microsoft.com/office/drawing/2014/main" id="{313FA59F-2B12-4AE1-B201-91F49B5C8772}"/>
              </a:ext>
            </a:extLst>
          </p:cNvPr>
          <p:cNvSpPr>
            <a:spLocks noGrp="1"/>
          </p:cNvSpPr>
          <p:nvPr>
            <p:ph type="body" idx="3"/>
          </p:nvPr>
        </p:nvSpPr>
        <p:spPr>
          <a:xfrm>
            <a:off x="6854721" y="1749551"/>
            <a:ext cx="1920240" cy="1859279"/>
          </a:xfrm>
        </p:spPr>
        <p:txBody>
          <a:bodyPr/>
          <a:lstStyle/>
          <a:p>
            <a:pPr>
              <a:lnSpc>
                <a:spcPct val="107000"/>
              </a:lnSpc>
              <a:spcAft>
                <a:spcPts val="800"/>
              </a:spcAft>
            </a:pPr>
            <a:r>
              <a:rPr lang="en-IN" sz="1400" u="sng" dirty="0">
                <a:effectLst/>
                <a:latin typeface="EB Garamond" panose="00000500000000000000" pitchFamily="2" charset="0"/>
                <a:ea typeface="EB Garamond" panose="00000500000000000000" pitchFamily="2" charset="0"/>
                <a:cs typeface="Latha" panose="020B0604020202020204" pitchFamily="34" charset="0"/>
              </a:rPr>
              <a:t>3. Order Retrieval:</a:t>
            </a:r>
            <a:endParaRPr lang="en-IN" sz="1400" dirty="0">
              <a:effectLst/>
              <a:latin typeface="EB Garamond" panose="00000500000000000000" pitchFamily="2" charset="0"/>
              <a:ea typeface="EB Garamond" panose="00000500000000000000" pitchFamily="2" charset="0"/>
              <a:cs typeface="Latha" panose="020B0604020202020204" pitchFamily="34" charset="0"/>
            </a:endParaRPr>
          </a:p>
          <a:p>
            <a:pPr>
              <a:lnSpc>
                <a:spcPct val="107000"/>
              </a:lnSpc>
              <a:spcAft>
                <a:spcPts val="800"/>
              </a:spcAft>
            </a:pPr>
            <a:r>
              <a:rPr lang="en-IN" sz="1400" dirty="0">
                <a:effectLst/>
                <a:latin typeface="EB Garamond" panose="00000500000000000000" pitchFamily="2" charset="0"/>
                <a:ea typeface="EB Garamond" panose="00000500000000000000" pitchFamily="2" charset="0"/>
                <a:cs typeface="Latha" panose="020B0604020202020204" pitchFamily="34" charset="0"/>
              </a:rPr>
              <a:t>1. Order plan</a:t>
            </a:r>
          </a:p>
          <a:p>
            <a:pPr>
              <a:lnSpc>
                <a:spcPct val="107000"/>
              </a:lnSpc>
              <a:spcAft>
                <a:spcPts val="800"/>
              </a:spcAft>
            </a:pPr>
            <a:r>
              <a:rPr lang="en-IN" sz="1400" dirty="0">
                <a:effectLst/>
                <a:latin typeface="EB Garamond" panose="00000500000000000000" pitchFamily="2" charset="0"/>
                <a:ea typeface="EB Garamond" panose="00000500000000000000" pitchFamily="2" charset="0"/>
                <a:cs typeface="Latha" panose="020B0604020202020204" pitchFamily="34" charset="0"/>
              </a:rPr>
              <a:t>2. Order quantity</a:t>
            </a:r>
          </a:p>
          <a:p>
            <a:pPr>
              <a:lnSpc>
                <a:spcPct val="107000"/>
              </a:lnSpc>
              <a:spcAft>
                <a:spcPts val="800"/>
              </a:spcAft>
            </a:pPr>
            <a:r>
              <a:rPr lang="en-IN" sz="1400" dirty="0">
                <a:effectLst/>
                <a:latin typeface="EB Garamond" panose="00000500000000000000" pitchFamily="2" charset="0"/>
                <a:ea typeface="EB Garamond" panose="00000500000000000000" pitchFamily="2" charset="0"/>
                <a:cs typeface="Latha" panose="020B0604020202020204" pitchFamily="34" charset="0"/>
              </a:rPr>
              <a:t>3. Delivery</a:t>
            </a:r>
          </a:p>
          <a:p>
            <a:endParaRPr lang="en-IN" dirty="0"/>
          </a:p>
        </p:txBody>
      </p:sp>
      <p:sp>
        <p:nvSpPr>
          <p:cNvPr id="12" name="Title 11">
            <a:extLst>
              <a:ext uri="{FF2B5EF4-FFF2-40B4-BE49-F238E27FC236}">
                <a16:creationId xmlns="" xmlns:a16="http://schemas.microsoft.com/office/drawing/2014/main" id="{D545422B-658A-41A3-9B18-24BF17764A7D}"/>
              </a:ext>
            </a:extLst>
          </p:cNvPr>
          <p:cNvSpPr>
            <a:spLocks noGrp="1"/>
          </p:cNvSpPr>
          <p:nvPr>
            <p:ph type="title"/>
          </p:nvPr>
        </p:nvSpPr>
        <p:spPr/>
        <p:txBody>
          <a:bodyPr>
            <a:normAutofit fontScale="90000"/>
          </a:bodyPr>
          <a:lstStyle/>
          <a:p>
            <a:r>
              <a:rPr lang="en-IN" sz="1800" u="sng" dirty="0">
                <a:effectLst/>
                <a:latin typeface="EB Garamond" panose="00000500000000000000" pitchFamily="2" charset="0"/>
                <a:ea typeface="EB Garamond" panose="00000500000000000000" pitchFamily="2" charset="0"/>
                <a:cs typeface="Latha" panose="020B0604020202020204" pitchFamily="34" charset="0"/>
              </a:rPr>
              <a:t>Product Function:</a:t>
            </a:r>
            <a:r>
              <a:rPr lang="en-IN" sz="1400" dirty="0">
                <a:effectLst/>
                <a:latin typeface="EB Garamond" panose="00000500000000000000" pitchFamily="2" charset="0"/>
                <a:ea typeface="EB Garamond" panose="00000500000000000000" pitchFamily="2" charset="0"/>
                <a:cs typeface="Latha" panose="020B0604020202020204" pitchFamily="34" charset="0"/>
              </a:rPr>
              <a:t/>
            </a:r>
            <a:br>
              <a:rPr lang="en-IN" sz="1400" dirty="0">
                <a:effectLst/>
                <a:latin typeface="EB Garamond" panose="00000500000000000000" pitchFamily="2" charset="0"/>
                <a:ea typeface="EB Garamond" panose="00000500000000000000" pitchFamily="2" charset="0"/>
                <a:cs typeface="Latha" panose="020B0604020202020204" pitchFamily="34" charset="0"/>
              </a:rPr>
            </a:br>
            <a:endParaRPr lang="en-IN" dirty="0"/>
          </a:p>
        </p:txBody>
      </p:sp>
    </p:spTree>
    <p:extLst>
      <p:ext uri="{BB962C8B-B14F-4D97-AF65-F5344CB8AC3E}">
        <p14:creationId xmlns="" xmlns:p14="http://schemas.microsoft.com/office/powerpoint/2010/main" val="20346906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 xmlns:a16="http://schemas.microsoft.com/office/drawing/2014/main" id="{EC26DD84-B584-4071-9869-A159F070C5EE}"/>
              </a:ext>
            </a:extLst>
          </p:cNvPr>
          <p:cNvSpPr>
            <a:spLocks noGrp="1"/>
          </p:cNvSpPr>
          <p:nvPr>
            <p:ph type="title"/>
          </p:nvPr>
        </p:nvSpPr>
        <p:spPr/>
        <p:txBody>
          <a:bodyPr>
            <a:noAutofit/>
          </a:bodyPr>
          <a:lstStyle/>
          <a:p>
            <a:r>
              <a:rPr lang="en-IN" sz="1800" u="sng" dirty="0">
                <a:solidFill>
                  <a:schemeClr val="tx1"/>
                </a:solidFill>
                <a:effectLst/>
                <a:latin typeface="EB Garamond" panose="00000500000000000000" pitchFamily="2" charset="0"/>
                <a:ea typeface="EB Garamond" panose="00000500000000000000" pitchFamily="2" charset="0"/>
                <a:cs typeface="Latha" panose="020B0604020202020204" pitchFamily="34" charset="0"/>
              </a:rPr>
              <a:t>3.Functional requirements:</a:t>
            </a:r>
            <a:r>
              <a:rPr lang="en-IN" sz="1400" dirty="0">
                <a:solidFill>
                  <a:schemeClr val="tx1"/>
                </a:solidFill>
                <a:effectLst/>
                <a:latin typeface="EB Garamond" panose="00000500000000000000" pitchFamily="2" charset="0"/>
                <a:ea typeface="EB Garamond" panose="00000500000000000000" pitchFamily="2" charset="0"/>
                <a:cs typeface="Latha" panose="020B0604020202020204" pitchFamily="34" charset="0"/>
              </a:rPr>
              <a:t/>
            </a:r>
            <a:br>
              <a:rPr lang="en-IN" sz="1400" dirty="0">
                <a:solidFill>
                  <a:schemeClr val="tx1"/>
                </a:solidFill>
                <a:effectLst/>
                <a:latin typeface="EB Garamond" panose="00000500000000000000" pitchFamily="2" charset="0"/>
                <a:ea typeface="EB Garamond" panose="00000500000000000000" pitchFamily="2" charset="0"/>
                <a:cs typeface="Latha" panose="020B0604020202020204" pitchFamily="34" charset="0"/>
              </a:rPr>
            </a:br>
            <a:endParaRPr lang="en-IN" sz="1600" dirty="0"/>
          </a:p>
        </p:txBody>
      </p:sp>
      <p:sp>
        <p:nvSpPr>
          <p:cNvPr id="8" name="Text Placeholder 7">
            <a:extLst>
              <a:ext uri="{FF2B5EF4-FFF2-40B4-BE49-F238E27FC236}">
                <a16:creationId xmlns="" xmlns:a16="http://schemas.microsoft.com/office/drawing/2014/main" id="{27CDD31C-14E7-4468-A003-691B328A6563}"/>
              </a:ext>
            </a:extLst>
          </p:cNvPr>
          <p:cNvSpPr>
            <a:spLocks noGrp="1"/>
          </p:cNvSpPr>
          <p:nvPr>
            <p:ph type="body" idx="1"/>
          </p:nvPr>
        </p:nvSpPr>
        <p:spPr>
          <a:xfrm>
            <a:off x="135732" y="756211"/>
            <a:ext cx="4436269" cy="608355"/>
          </a:xfrm>
        </p:spPr>
        <p:txBody>
          <a:bodyPr/>
          <a:lstStyle/>
          <a:p>
            <a:pPr marL="139700" indent="0">
              <a:buNone/>
            </a:pPr>
            <a:r>
              <a:rPr lang="en-IN" b="0" i="0" dirty="0">
                <a:solidFill>
                  <a:srgbClr val="000000"/>
                </a:solidFill>
                <a:effectLst/>
                <a:latin typeface="EB Garamond" panose="00000500000000000000" pitchFamily="2" charset="0"/>
                <a:ea typeface="EB Garamond" panose="00000500000000000000" pitchFamily="2" charset="0"/>
                <a:cs typeface="Latha" panose="020B0604020202020204" pitchFamily="34" charset="0"/>
              </a:rPr>
              <a:t>Functional requirements are listed first, according to their relationship to the overall system, customers, waiters, chefs and supervisors</a:t>
            </a:r>
            <a:endParaRPr lang="en-IN" b="0" i="0" dirty="0"/>
          </a:p>
        </p:txBody>
      </p:sp>
      <p:sp>
        <p:nvSpPr>
          <p:cNvPr id="9" name="Text Placeholder 8">
            <a:extLst>
              <a:ext uri="{FF2B5EF4-FFF2-40B4-BE49-F238E27FC236}">
                <a16:creationId xmlns="" xmlns:a16="http://schemas.microsoft.com/office/drawing/2014/main" id="{6A176A62-71A6-47AF-84F7-28E36E66B4D1}"/>
              </a:ext>
            </a:extLst>
          </p:cNvPr>
          <p:cNvSpPr>
            <a:spLocks noGrp="1"/>
          </p:cNvSpPr>
          <p:nvPr>
            <p:ph type="body" idx="2"/>
          </p:nvPr>
        </p:nvSpPr>
        <p:spPr>
          <a:xfrm>
            <a:off x="135732" y="1420837"/>
            <a:ext cx="4265186" cy="3087858"/>
          </a:xfrm>
        </p:spPr>
        <p:txBody>
          <a:bodyPr>
            <a:normAutofit fontScale="47500" lnSpcReduction="20000"/>
          </a:bodyPr>
          <a:lstStyle/>
          <a:p>
            <a:pPr marL="139700" indent="0">
              <a:lnSpc>
                <a:spcPct val="107000"/>
              </a:lnSpc>
              <a:spcAft>
                <a:spcPts val="800"/>
              </a:spcAft>
              <a:buNone/>
            </a:pPr>
            <a:r>
              <a:rPr lang="en-IN" dirty="0">
                <a:solidFill>
                  <a:srgbClr val="000000"/>
                </a:solidFill>
                <a:effectLst/>
                <a:latin typeface="EB Garamond" panose="00000500000000000000" pitchFamily="2" charset="0"/>
                <a:ea typeface="EB Garamond" panose="00000500000000000000" pitchFamily="2" charset="0"/>
                <a:cs typeface="Latha" panose="020B0604020202020204" pitchFamily="34" charset="0"/>
              </a:rPr>
              <a:t>.</a:t>
            </a:r>
            <a:endParaRPr lang="en-IN" sz="1100" dirty="0">
              <a:effectLst/>
              <a:latin typeface="EB Garamond" panose="00000500000000000000" pitchFamily="2" charset="0"/>
              <a:ea typeface="EB Garamond" panose="00000500000000000000" pitchFamily="2" charset="0"/>
              <a:cs typeface="Latha" panose="020B0604020202020204" pitchFamily="34" charset="0"/>
            </a:endParaRPr>
          </a:p>
          <a:p>
            <a:pPr marL="139700" indent="0">
              <a:lnSpc>
                <a:spcPct val="120000"/>
              </a:lnSpc>
              <a:spcAft>
                <a:spcPts val="800"/>
              </a:spcAft>
              <a:buNone/>
            </a:pPr>
            <a:r>
              <a:rPr lang="en-IN" sz="2000" u="sng" dirty="0">
                <a:solidFill>
                  <a:srgbClr val="000000"/>
                </a:solidFill>
                <a:effectLst/>
                <a:latin typeface="EB Garamond" panose="00000500000000000000" pitchFamily="2" charset="0"/>
                <a:ea typeface="EB Garamond" panose="00000500000000000000" pitchFamily="2" charset="0"/>
                <a:cs typeface="Latha" panose="020B0604020202020204" pitchFamily="34" charset="0"/>
              </a:rPr>
              <a:t>Customer</a:t>
            </a:r>
            <a:r>
              <a:rPr lang="en-IN" sz="2000" dirty="0">
                <a:solidFill>
                  <a:srgbClr val="000000"/>
                </a:solidFill>
                <a:effectLst/>
                <a:latin typeface="EB Garamond" panose="00000500000000000000" pitchFamily="2" charset="0"/>
                <a:ea typeface="EB Garamond" panose="00000500000000000000" pitchFamily="2" charset="0"/>
                <a:cs typeface="Latha" panose="020B0604020202020204" pitchFamily="34" charset="0"/>
              </a:rPr>
              <a:t>                                                                                                                                                                                                                        A customer shall be able to engage their menu by double tapping the activated surface computer in their table. A customer shall be able to add an item to a pending order by dragging the item from the engaged menu onto the order. A customer shall be able to remove an item from a pending order by dragging the item oﬀ the order. A customer shall be able to add a special dietary requirement to an order by dragging the requirement from the engaged menu onto the order. When in billing mode, a surface computer shall display a representation of a bankcard payment foreach customer</a:t>
            </a:r>
          </a:p>
          <a:p>
            <a:pPr marL="139700" indent="0">
              <a:lnSpc>
                <a:spcPct val="120000"/>
              </a:lnSpc>
              <a:spcAft>
                <a:spcPts val="800"/>
              </a:spcAft>
              <a:buNone/>
            </a:pPr>
            <a:r>
              <a:rPr lang="en-IN" sz="2000" u="sng" dirty="0">
                <a:solidFill>
                  <a:srgbClr val="000000"/>
                </a:solidFill>
                <a:effectLst/>
                <a:latin typeface="EB Garamond" panose="00000500000000000000" pitchFamily="2" charset="0"/>
                <a:ea typeface="EB Garamond" panose="00000500000000000000" pitchFamily="2" charset="0"/>
                <a:cs typeface="Latha" panose="020B0604020202020204" pitchFamily="34" charset="0"/>
              </a:rPr>
              <a:t>Waiter</a:t>
            </a:r>
          </a:p>
          <a:p>
            <a:pPr marL="139700" indent="0">
              <a:lnSpc>
                <a:spcPct val="120000"/>
              </a:lnSpc>
              <a:spcAft>
                <a:spcPts val="800"/>
              </a:spcAft>
              <a:buNone/>
            </a:pPr>
            <a:r>
              <a:rPr lang="en-IN" sz="2000" dirty="0">
                <a:solidFill>
                  <a:srgbClr val="000000"/>
                </a:solidFill>
                <a:effectLst/>
                <a:latin typeface="EB Garamond" panose="00000500000000000000" pitchFamily="2" charset="0"/>
                <a:ea typeface="EB Garamond" panose="00000500000000000000" pitchFamily="2" charset="0"/>
                <a:cs typeface="Latha" panose="020B0604020202020204" pitchFamily="34" charset="0"/>
              </a:rPr>
              <a:t>A waiter assigned to a table shall be alerted via their wireless tablet when:  An order is placed </a:t>
            </a:r>
            <a:r>
              <a:rPr lang="en-IN" sz="2000" dirty="0" err="1">
                <a:solidFill>
                  <a:srgbClr val="000000"/>
                </a:solidFill>
                <a:effectLst/>
                <a:latin typeface="EB Garamond" panose="00000500000000000000" pitchFamily="2" charset="0"/>
                <a:ea typeface="EB Garamond" panose="00000500000000000000" pitchFamily="2" charset="0"/>
                <a:cs typeface="Latha" panose="020B0604020202020204" pitchFamily="34" charset="0"/>
              </a:rPr>
              <a:t>fromthat</a:t>
            </a:r>
            <a:r>
              <a:rPr lang="en-IN" sz="2000" dirty="0">
                <a:solidFill>
                  <a:srgbClr val="000000"/>
                </a:solidFill>
                <a:effectLst/>
                <a:latin typeface="EB Garamond" panose="00000500000000000000" pitchFamily="2" charset="0"/>
                <a:ea typeface="EB Garamond" panose="00000500000000000000" pitchFamily="2" charset="0"/>
                <a:cs typeface="Latha" panose="020B0604020202020204" pitchFamily="34" charset="0"/>
              </a:rPr>
              <a:t> table  An item ordered by that table is rejected by the kitchen  An item ordered by that table is ready </a:t>
            </a:r>
            <a:r>
              <a:rPr lang="en-IN" sz="2000" dirty="0" err="1">
                <a:solidFill>
                  <a:srgbClr val="000000"/>
                </a:solidFill>
                <a:effectLst/>
                <a:latin typeface="EB Garamond" panose="00000500000000000000" pitchFamily="2" charset="0"/>
                <a:ea typeface="EB Garamond" panose="00000500000000000000" pitchFamily="2" charset="0"/>
                <a:cs typeface="Latha" panose="020B0604020202020204" pitchFamily="34" charset="0"/>
              </a:rPr>
              <a:t>tobe</a:t>
            </a:r>
            <a:r>
              <a:rPr lang="en-IN" sz="2000" dirty="0">
                <a:solidFill>
                  <a:srgbClr val="000000"/>
                </a:solidFill>
                <a:effectLst/>
                <a:latin typeface="EB Garamond" panose="00000500000000000000" pitchFamily="2" charset="0"/>
                <a:ea typeface="EB Garamond" panose="00000500000000000000" pitchFamily="2" charset="0"/>
                <a:cs typeface="Latha" panose="020B0604020202020204" pitchFamily="34" charset="0"/>
              </a:rPr>
              <a:t> served  The table has requested waiter </a:t>
            </a:r>
            <a:r>
              <a:rPr lang="en-IN" sz="2000" dirty="0" err="1">
                <a:solidFill>
                  <a:srgbClr val="000000"/>
                </a:solidFill>
                <a:effectLst/>
                <a:latin typeface="EB Garamond" panose="00000500000000000000" pitchFamily="2" charset="0"/>
                <a:ea typeface="EB Garamond" panose="00000500000000000000" pitchFamily="2" charset="0"/>
                <a:cs typeface="Latha" panose="020B0604020202020204" pitchFamily="34" charset="0"/>
              </a:rPr>
              <a:t>assistanceA</a:t>
            </a:r>
            <a:r>
              <a:rPr lang="en-IN" sz="2000" dirty="0">
                <a:solidFill>
                  <a:srgbClr val="000000"/>
                </a:solidFill>
                <a:effectLst/>
                <a:latin typeface="EB Garamond" panose="00000500000000000000" pitchFamily="2" charset="0"/>
                <a:ea typeface="EB Garamond" panose="00000500000000000000" pitchFamily="2" charset="0"/>
                <a:cs typeface="Latha" panose="020B0604020202020204" pitchFamily="34" charset="0"/>
              </a:rPr>
              <a:t> tablet shall allow a waiter to accept , reject and modify  an order placed by a customer through a </a:t>
            </a:r>
            <a:r>
              <a:rPr lang="en-IN" sz="2000" dirty="0" err="1">
                <a:solidFill>
                  <a:srgbClr val="000000"/>
                </a:solidFill>
                <a:effectLst/>
                <a:latin typeface="EB Garamond" panose="00000500000000000000" pitchFamily="2" charset="0"/>
                <a:ea typeface="EB Garamond" panose="00000500000000000000" pitchFamily="2" charset="0"/>
                <a:cs typeface="Latha" panose="020B0604020202020204" pitchFamily="34" charset="0"/>
              </a:rPr>
              <a:t>surfacecomputer</a:t>
            </a:r>
            <a:r>
              <a:rPr lang="en-IN" sz="2000" dirty="0">
                <a:solidFill>
                  <a:srgbClr val="000000"/>
                </a:solidFill>
                <a:effectLst/>
                <a:latin typeface="EB Garamond" panose="00000500000000000000" pitchFamily="2" charset="0"/>
                <a:ea typeface="EB Garamond" panose="00000500000000000000" pitchFamily="2" charset="0"/>
                <a:cs typeface="Latha" panose="020B0604020202020204" pitchFamily="34" charset="0"/>
              </a:rPr>
              <a:t>.  A tablet shall allow a waiter to process a payment using cash or a bankcard.</a:t>
            </a:r>
            <a:endParaRPr lang="en-IN" sz="2000" dirty="0">
              <a:effectLst/>
              <a:latin typeface="EB Garamond" panose="00000500000000000000" pitchFamily="2" charset="0"/>
              <a:ea typeface="EB Garamond" panose="00000500000000000000" pitchFamily="2" charset="0"/>
              <a:cs typeface="Latha" panose="020B0604020202020204" pitchFamily="34" charset="0"/>
            </a:endParaRPr>
          </a:p>
          <a:p>
            <a:endParaRPr lang="en-IN" dirty="0"/>
          </a:p>
        </p:txBody>
      </p:sp>
    </p:spTree>
    <p:extLst>
      <p:ext uri="{BB962C8B-B14F-4D97-AF65-F5344CB8AC3E}">
        <p14:creationId xmlns="" xmlns:p14="http://schemas.microsoft.com/office/powerpoint/2010/main" val="1851793968"/>
      </p:ext>
    </p:extLst>
  </p:cSld>
  <p:clrMapOvr>
    <a:masterClrMapping/>
  </p:clrMapOvr>
</p:sld>
</file>

<file path=ppt/theme/theme1.xml><?xml version="1.0" encoding="utf-8"?>
<a:theme xmlns:a="http://schemas.openxmlformats.org/drawingml/2006/main" name="Simple Light">
  <a:themeElements>
    <a:clrScheme name="Sunstone 01">
      <a:dk1>
        <a:srgbClr val="000000"/>
      </a:dk1>
      <a:lt1>
        <a:srgbClr val="FFFFFF"/>
      </a:lt1>
      <a:dk2>
        <a:srgbClr val="223669"/>
      </a:dk2>
      <a:lt2>
        <a:srgbClr val="C88C32"/>
      </a:lt2>
      <a:accent1>
        <a:srgbClr val="822836"/>
      </a:accent1>
      <a:accent2>
        <a:srgbClr val="446512"/>
      </a:accent2>
      <a:accent3>
        <a:srgbClr val="413271"/>
      </a:accent3>
      <a:accent4>
        <a:srgbClr val="176B9D"/>
      </a:accent4>
      <a:accent5>
        <a:srgbClr val="FFFFFF"/>
      </a:accent5>
      <a:accent6>
        <a:srgbClr val="FFFFFF"/>
      </a:accent6>
      <a:hlink>
        <a:srgbClr val="FFFF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308</TotalTime>
  <Words>1198</Words>
  <Application>Microsoft Office PowerPoint</Application>
  <PresentationFormat>On-screen Show (16:9)</PresentationFormat>
  <Paragraphs>94</Paragraphs>
  <Slides>19</Slides>
  <Notes>5</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19</vt:i4>
      </vt:variant>
    </vt:vector>
  </HeadingPairs>
  <TitlesOfParts>
    <vt:vector size="28" baseType="lpstr">
      <vt:lpstr>Arial</vt:lpstr>
      <vt:lpstr>Public Sans</vt:lpstr>
      <vt:lpstr>EB Garamond</vt:lpstr>
      <vt:lpstr>EB Garamond Medium</vt:lpstr>
      <vt:lpstr>Noto Sans Symbols</vt:lpstr>
      <vt:lpstr>Latha</vt:lpstr>
      <vt:lpstr>EB Garamond SemiBold</vt:lpstr>
      <vt:lpstr>Calibri</vt:lpstr>
      <vt:lpstr>Simple Light</vt:lpstr>
      <vt:lpstr>Slide 1</vt:lpstr>
      <vt:lpstr>FOOD DELIVERY WEBSITE </vt:lpstr>
      <vt:lpstr>Slide 3</vt:lpstr>
      <vt:lpstr>1.Introduction </vt:lpstr>
      <vt:lpstr>Overview </vt:lpstr>
      <vt:lpstr> Scope</vt:lpstr>
      <vt:lpstr>Slide 7</vt:lpstr>
      <vt:lpstr>Product Function: </vt:lpstr>
      <vt:lpstr>3.Functional requirements: </vt:lpstr>
      <vt:lpstr>Slide 10</vt:lpstr>
      <vt:lpstr>Slide 11</vt:lpstr>
      <vt:lpstr>Slide 12</vt:lpstr>
      <vt:lpstr>Slide 13</vt:lpstr>
      <vt:lpstr>Slide 14</vt:lpstr>
      <vt:lpstr>5.Non functional requirements </vt:lpstr>
      <vt:lpstr>Security Requirements </vt:lpstr>
      <vt:lpstr>Safety Requirements </vt:lpstr>
      <vt:lpstr>Slide 18</vt:lpstr>
      <vt:lpstr>Slide 19</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Manish Sharma</dc:creator>
  <cp:lastModifiedBy>admin</cp:lastModifiedBy>
  <cp:revision>24</cp:revision>
  <dcterms:created xsi:type="dcterms:W3CDTF">2020-08-13T11:21:46Z</dcterms:created>
  <dcterms:modified xsi:type="dcterms:W3CDTF">2023-03-06T17:11:59Z</dcterms:modified>
</cp:coreProperties>
</file>